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Balsamiq Sans"/>
      <p:regular r:id="rId70"/>
      <p:bold r:id="rId71"/>
      <p:italic r:id="rId72"/>
      <p:boldItalic r:id="rId73"/>
    </p:embeddedFont>
    <p:embeddedFont>
      <p:font typeface="Nunito"/>
      <p:regular r:id="rId74"/>
      <p:bold r:id="rId75"/>
      <p:italic r:id="rId76"/>
      <p:boldItalic r:id="rId77"/>
    </p:embeddedFont>
    <p:embeddedFont>
      <p:font typeface="Amatic SC"/>
      <p:regular r:id="rId78"/>
      <p:bold r:id="rId79"/>
    </p:embeddedFont>
    <p:embeddedFont>
      <p:font typeface="Anaheim"/>
      <p:regular r:id="rId80"/>
    </p:embeddedFont>
    <p:embeddedFont>
      <p:font typeface="Proxima Nova Semibold"/>
      <p:regular r:id="rId81"/>
      <p:bold r:id="rId82"/>
      <p:boldItalic r:id="rId83"/>
    </p:embeddedFont>
    <p:embeddedFont>
      <p:font typeface="DM Sans"/>
      <p:regular r:id="rId84"/>
      <p:bold r:id="rId85"/>
      <p:italic r:id="rId86"/>
      <p:boldItalic r:id="rId8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55E30E6-D74F-44B0-89A5-38A1CCE68283}">
  <a:tblStyle styleId="{255E30E6-D74F-44B0-89A5-38A1CCE6828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13AAFDA-8673-4CC7-BB6A-3D963C871C7B}"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DMSans-regular.fntdata"/><Relationship Id="rId83" Type="http://schemas.openxmlformats.org/officeDocument/2006/relationships/font" Target="fonts/ProximaNovaSemibold-boldItalic.fntdata"/><Relationship Id="rId42" Type="http://schemas.openxmlformats.org/officeDocument/2006/relationships/slide" Target="slides/slide36.xml"/><Relationship Id="rId86" Type="http://schemas.openxmlformats.org/officeDocument/2006/relationships/font" Target="fonts/DMSans-italic.fntdata"/><Relationship Id="rId41" Type="http://schemas.openxmlformats.org/officeDocument/2006/relationships/slide" Target="slides/slide35.xml"/><Relationship Id="rId85" Type="http://schemas.openxmlformats.org/officeDocument/2006/relationships/font" Target="fonts/DMSans-bold.fntdata"/><Relationship Id="rId44" Type="http://schemas.openxmlformats.org/officeDocument/2006/relationships/slide" Target="slides/slide38.xml"/><Relationship Id="rId43" Type="http://schemas.openxmlformats.org/officeDocument/2006/relationships/slide" Target="slides/slide37.xml"/><Relationship Id="rId87" Type="http://schemas.openxmlformats.org/officeDocument/2006/relationships/font" Target="fonts/DMSans-boldItalic.fntdata"/><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Anaheim-regular.fntdata"/><Relationship Id="rId82" Type="http://schemas.openxmlformats.org/officeDocument/2006/relationships/font" Target="fonts/ProximaNovaSemibold-bold.fntdata"/><Relationship Id="rId81" Type="http://schemas.openxmlformats.org/officeDocument/2006/relationships/font" Target="fonts/ProximaNovaSemibold-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BalsamiqSans-boldItalic.fntdata"/><Relationship Id="rId72" Type="http://schemas.openxmlformats.org/officeDocument/2006/relationships/font" Target="fonts/BalsamiqSans-italic.fntdata"/><Relationship Id="rId31" Type="http://schemas.openxmlformats.org/officeDocument/2006/relationships/slide" Target="slides/slide25.xml"/><Relationship Id="rId75" Type="http://schemas.openxmlformats.org/officeDocument/2006/relationships/font" Target="fonts/Nunito-bold.fntdata"/><Relationship Id="rId30" Type="http://schemas.openxmlformats.org/officeDocument/2006/relationships/slide" Target="slides/slide24.xml"/><Relationship Id="rId74" Type="http://schemas.openxmlformats.org/officeDocument/2006/relationships/font" Target="fonts/Nunito-regular.fntdata"/><Relationship Id="rId33" Type="http://schemas.openxmlformats.org/officeDocument/2006/relationships/slide" Target="slides/slide27.xml"/><Relationship Id="rId77" Type="http://schemas.openxmlformats.org/officeDocument/2006/relationships/font" Target="fonts/Nunito-boldItalic.fntdata"/><Relationship Id="rId32" Type="http://schemas.openxmlformats.org/officeDocument/2006/relationships/slide" Target="slides/slide26.xml"/><Relationship Id="rId76" Type="http://schemas.openxmlformats.org/officeDocument/2006/relationships/font" Target="fonts/Nunito-italic.fntdata"/><Relationship Id="rId35" Type="http://schemas.openxmlformats.org/officeDocument/2006/relationships/slide" Target="slides/slide29.xml"/><Relationship Id="rId79" Type="http://schemas.openxmlformats.org/officeDocument/2006/relationships/font" Target="fonts/AmaticSC-bold.fntdata"/><Relationship Id="rId34" Type="http://schemas.openxmlformats.org/officeDocument/2006/relationships/slide" Target="slides/slide28.xml"/><Relationship Id="rId78" Type="http://schemas.openxmlformats.org/officeDocument/2006/relationships/font" Target="fonts/AmaticSC-regular.fntdata"/><Relationship Id="rId71" Type="http://schemas.openxmlformats.org/officeDocument/2006/relationships/font" Target="fonts/BalsamiqSans-bold.fntdata"/><Relationship Id="rId70" Type="http://schemas.openxmlformats.org/officeDocument/2006/relationships/font" Target="fonts/BalsamiqSans-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font" Target="fonts/ProximaNova-boldItalic.fntdata"/><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jpg>
</file>

<file path=ppt/media/image13.jp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g1e97cb73679_0_1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1e97cb73679_0_1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 name="Shape 1319"/>
        <p:cNvGrpSpPr/>
        <p:nvPr/>
      </p:nvGrpSpPr>
      <p:grpSpPr>
        <a:xfrm>
          <a:off x="0" y="0"/>
          <a:ext cx="0" cy="0"/>
          <a:chOff x="0" y="0"/>
          <a:chExt cx="0" cy="0"/>
        </a:xfrm>
      </p:grpSpPr>
      <p:sp>
        <p:nvSpPr>
          <p:cNvPr id="1320" name="Google Shape;1320;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1" name="Google Shape;1321;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 name="Google Shape;1357;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1" name="Shape 1441"/>
        <p:cNvGrpSpPr/>
        <p:nvPr/>
      </p:nvGrpSpPr>
      <p:grpSpPr>
        <a:xfrm>
          <a:off x="0" y="0"/>
          <a:ext cx="0" cy="0"/>
          <a:chOff x="0" y="0"/>
          <a:chExt cx="0" cy="0"/>
        </a:xfrm>
      </p:grpSpPr>
      <p:sp>
        <p:nvSpPr>
          <p:cNvPr id="1442" name="Google Shape;144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3" name="Google Shape;144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3" name="Shape 1523"/>
        <p:cNvGrpSpPr/>
        <p:nvPr/>
      </p:nvGrpSpPr>
      <p:grpSpPr>
        <a:xfrm>
          <a:off x="0" y="0"/>
          <a:ext cx="0" cy="0"/>
          <a:chOff x="0" y="0"/>
          <a:chExt cx="0" cy="0"/>
        </a:xfrm>
      </p:grpSpPr>
      <p:sp>
        <p:nvSpPr>
          <p:cNvPr id="1524" name="Google Shape;1524;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0" name="Shape 1590"/>
        <p:cNvGrpSpPr/>
        <p:nvPr/>
      </p:nvGrpSpPr>
      <p:grpSpPr>
        <a:xfrm>
          <a:off x="0" y="0"/>
          <a:ext cx="0" cy="0"/>
          <a:chOff x="0" y="0"/>
          <a:chExt cx="0" cy="0"/>
        </a:xfrm>
      </p:grpSpPr>
      <p:sp>
        <p:nvSpPr>
          <p:cNvPr id="1591" name="Google Shape;1591;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2" name="Google Shape;1592;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1" name="Shape 1621"/>
        <p:cNvGrpSpPr/>
        <p:nvPr/>
      </p:nvGrpSpPr>
      <p:grpSpPr>
        <a:xfrm>
          <a:off x="0" y="0"/>
          <a:ext cx="0" cy="0"/>
          <a:chOff x="0" y="0"/>
          <a:chExt cx="0" cy="0"/>
        </a:xfrm>
      </p:grpSpPr>
      <p:sp>
        <p:nvSpPr>
          <p:cNvPr id="1622" name="Google Shape;1622;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3" name="Google Shape;1623;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7" name="Shape 1677"/>
        <p:cNvGrpSpPr/>
        <p:nvPr/>
      </p:nvGrpSpPr>
      <p:grpSpPr>
        <a:xfrm>
          <a:off x="0" y="0"/>
          <a:ext cx="0" cy="0"/>
          <a:chOff x="0" y="0"/>
          <a:chExt cx="0" cy="0"/>
        </a:xfrm>
      </p:grpSpPr>
      <p:sp>
        <p:nvSpPr>
          <p:cNvPr id="1678" name="Google Shape;1678;g1e97cb73679_0_1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9" name="Google Shape;1679;g1e97cb73679_0_1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3" name="Shape 1763"/>
        <p:cNvGrpSpPr/>
        <p:nvPr/>
      </p:nvGrpSpPr>
      <p:grpSpPr>
        <a:xfrm>
          <a:off x="0" y="0"/>
          <a:ext cx="0" cy="0"/>
          <a:chOff x="0" y="0"/>
          <a:chExt cx="0" cy="0"/>
        </a:xfrm>
      </p:grpSpPr>
      <p:sp>
        <p:nvSpPr>
          <p:cNvPr id="1764" name="Google Shape;1764;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5" name="Google Shape;1765;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8" name="Shape 1848"/>
        <p:cNvGrpSpPr/>
        <p:nvPr/>
      </p:nvGrpSpPr>
      <p:grpSpPr>
        <a:xfrm>
          <a:off x="0" y="0"/>
          <a:ext cx="0" cy="0"/>
          <a:chOff x="0" y="0"/>
          <a:chExt cx="0" cy="0"/>
        </a:xfrm>
      </p:grpSpPr>
      <p:sp>
        <p:nvSpPr>
          <p:cNvPr id="1849" name="Google Shape;1849;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0" name="Google Shape;1850;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1" name="Shape 1901"/>
        <p:cNvGrpSpPr/>
        <p:nvPr/>
      </p:nvGrpSpPr>
      <p:grpSpPr>
        <a:xfrm>
          <a:off x="0" y="0"/>
          <a:ext cx="0" cy="0"/>
          <a:chOff x="0" y="0"/>
          <a:chExt cx="0" cy="0"/>
        </a:xfrm>
      </p:grpSpPr>
      <p:sp>
        <p:nvSpPr>
          <p:cNvPr id="1902" name="Google Shape;1902;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3" name="Google Shape;1903;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5" name="Shape 1955"/>
        <p:cNvGrpSpPr/>
        <p:nvPr/>
      </p:nvGrpSpPr>
      <p:grpSpPr>
        <a:xfrm>
          <a:off x="0" y="0"/>
          <a:ext cx="0" cy="0"/>
          <a:chOff x="0" y="0"/>
          <a:chExt cx="0" cy="0"/>
        </a:xfrm>
      </p:grpSpPr>
      <p:sp>
        <p:nvSpPr>
          <p:cNvPr id="1956" name="Google Shape;1956;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7" name="Google Shape;1957;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9" name="Shape 2009"/>
        <p:cNvGrpSpPr/>
        <p:nvPr/>
      </p:nvGrpSpPr>
      <p:grpSpPr>
        <a:xfrm>
          <a:off x="0" y="0"/>
          <a:ext cx="0" cy="0"/>
          <a:chOff x="0" y="0"/>
          <a:chExt cx="0" cy="0"/>
        </a:xfrm>
      </p:grpSpPr>
      <p:sp>
        <p:nvSpPr>
          <p:cNvPr id="2010" name="Google Shape;2010;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1" name="Google Shape;2011;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7" name="Shape 2097"/>
        <p:cNvGrpSpPr/>
        <p:nvPr/>
      </p:nvGrpSpPr>
      <p:grpSpPr>
        <a:xfrm>
          <a:off x="0" y="0"/>
          <a:ext cx="0" cy="0"/>
          <a:chOff x="0" y="0"/>
          <a:chExt cx="0" cy="0"/>
        </a:xfrm>
      </p:grpSpPr>
      <p:sp>
        <p:nvSpPr>
          <p:cNvPr id="2098" name="Google Shape;2098;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9" name="Google Shape;2099;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4" name="Shape 2174"/>
        <p:cNvGrpSpPr/>
        <p:nvPr/>
      </p:nvGrpSpPr>
      <p:grpSpPr>
        <a:xfrm>
          <a:off x="0" y="0"/>
          <a:ext cx="0" cy="0"/>
          <a:chOff x="0" y="0"/>
          <a:chExt cx="0" cy="0"/>
        </a:xfrm>
      </p:grpSpPr>
      <p:sp>
        <p:nvSpPr>
          <p:cNvPr id="2175" name="Google Shape;2175;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6" name="Google Shape;2176;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7" name="Shape 2277"/>
        <p:cNvGrpSpPr/>
        <p:nvPr/>
      </p:nvGrpSpPr>
      <p:grpSpPr>
        <a:xfrm>
          <a:off x="0" y="0"/>
          <a:ext cx="0" cy="0"/>
          <a:chOff x="0" y="0"/>
          <a:chExt cx="0" cy="0"/>
        </a:xfrm>
      </p:grpSpPr>
      <p:sp>
        <p:nvSpPr>
          <p:cNvPr id="2278" name="Google Shape;2278;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9" name="Google Shape;2279;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0" name="Shape 2320"/>
        <p:cNvGrpSpPr/>
        <p:nvPr/>
      </p:nvGrpSpPr>
      <p:grpSpPr>
        <a:xfrm>
          <a:off x="0" y="0"/>
          <a:ext cx="0" cy="0"/>
          <a:chOff x="0" y="0"/>
          <a:chExt cx="0" cy="0"/>
        </a:xfrm>
      </p:grpSpPr>
      <p:sp>
        <p:nvSpPr>
          <p:cNvPr id="2321" name="Google Shape;2321;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2" name="Google Shape;2322;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9" name="Shape 2419"/>
        <p:cNvGrpSpPr/>
        <p:nvPr/>
      </p:nvGrpSpPr>
      <p:grpSpPr>
        <a:xfrm>
          <a:off x="0" y="0"/>
          <a:ext cx="0" cy="0"/>
          <a:chOff x="0" y="0"/>
          <a:chExt cx="0" cy="0"/>
        </a:xfrm>
      </p:grpSpPr>
      <p:sp>
        <p:nvSpPr>
          <p:cNvPr id="2420" name="Google Shape;242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1" name="Google Shape;242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7" name="Shape 2437"/>
        <p:cNvGrpSpPr/>
        <p:nvPr/>
      </p:nvGrpSpPr>
      <p:grpSpPr>
        <a:xfrm>
          <a:off x="0" y="0"/>
          <a:ext cx="0" cy="0"/>
          <a:chOff x="0" y="0"/>
          <a:chExt cx="0" cy="0"/>
        </a:xfrm>
      </p:grpSpPr>
      <p:sp>
        <p:nvSpPr>
          <p:cNvPr id="2438" name="Google Shape;2438;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9" name="Google Shape;2439;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7" name="Shape 2467"/>
        <p:cNvGrpSpPr/>
        <p:nvPr/>
      </p:nvGrpSpPr>
      <p:grpSpPr>
        <a:xfrm>
          <a:off x="0" y="0"/>
          <a:ext cx="0" cy="0"/>
          <a:chOff x="0" y="0"/>
          <a:chExt cx="0" cy="0"/>
        </a:xfrm>
      </p:grpSpPr>
      <p:sp>
        <p:nvSpPr>
          <p:cNvPr id="2468" name="Google Shape;2468;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9" name="Google Shape;2469;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1" name="Shape 2511"/>
        <p:cNvGrpSpPr/>
        <p:nvPr/>
      </p:nvGrpSpPr>
      <p:grpSpPr>
        <a:xfrm>
          <a:off x="0" y="0"/>
          <a:ext cx="0" cy="0"/>
          <a:chOff x="0" y="0"/>
          <a:chExt cx="0" cy="0"/>
        </a:xfrm>
      </p:grpSpPr>
      <p:sp>
        <p:nvSpPr>
          <p:cNvPr id="2512" name="Google Shape;2512;g1e98a8df5c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3" name="Google Shape;2513;g1e98a8df5c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8" name="Shape 2578"/>
        <p:cNvGrpSpPr/>
        <p:nvPr/>
      </p:nvGrpSpPr>
      <p:grpSpPr>
        <a:xfrm>
          <a:off x="0" y="0"/>
          <a:ext cx="0" cy="0"/>
          <a:chOff x="0" y="0"/>
          <a:chExt cx="0" cy="0"/>
        </a:xfrm>
      </p:grpSpPr>
      <p:sp>
        <p:nvSpPr>
          <p:cNvPr id="2579" name="Google Shape;2579;g1e98a8df5c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0" name="Google Shape;2580;g1e98a8df5c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2" name="Shape 2612"/>
        <p:cNvGrpSpPr/>
        <p:nvPr/>
      </p:nvGrpSpPr>
      <p:grpSpPr>
        <a:xfrm>
          <a:off x="0" y="0"/>
          <a:ext cx="0" cy="0"/>
          <a:chOff x="0" y="0"/>
          <a:chExt cx="0" cy="0"/>
        </a:xfrm>
      </p:grpSpPr>
      <p:sp>
        <p:nvSpPr>
          <p:cNvPr id="2613" name="Google Shape;2613;g1e98a8df5c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4" name="Google Shape;2614;g1e98a8df5c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7" name="Shape 2657"/>
        <p:cNvGrpSpPr/>
        <p:nvPr/>
      </p:nvGrpSpPr>
      <p:grpSpPr>
        <a:xfrm>
          <a:off x="0" y="0"/>
          <a:ext cx="0" cy="0"/>
          <a:chOff x="0" y="0"/>
          <a:chExt cx="0" cy="0"/>
        </a:xfrm>
      </p:grpSpPr>
      <p:sp>
        <p:nvSpPr>
          <p:cNvPr id="2658" name="Google Shape;2658;g1e98a8df5c6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9" name="Google Shape;2659;g1e98a8df5c6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7" name="Shape 2687"/>
        <p:cNvGrpSpPr/>
        <p:nvPr/>
      </p:nvGrpSpPr>
      <p:grpSpPr>
        <a:xfrm>
          <a:off x="0" y="0"/>
          <a:ext cx="0" cy="0"/>
          <a:chOff x="0" y="0"/>
          <a:chExt cx="0" cy="0"/>
        </a:xfrm>
      </p:grpSpPr>
      <p:sp>
        <p:nvSpPr>
          <p:cNvPr id="2688" name="Google Shape;2688;g1e98a8df5c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9" name="Google Shape;2689;g1e98a8df5c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1" name="Shape 2711"/>
        <p:cNvGrpSpPr/>
        <p:nvPr/>
      </p:nvGrpSpPr>
      <p:grpSpPr>
        <a:xfrm>
          <a:off x="0" y="0"/>
          <a:ext cx="0" cy="0"/>
          <a:chOff x="0" y="0"/>
          <a:chExt cx="0" cy="0"/>
        </a:xfrm>
      </p:grpSpPr>
      <p:sp>
        <p:nvSpPr>
          <p:cNvPr id="2712" name="Google Shape;271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3" name="Google Shape;271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0" name="Shape 2850"/>
        <p:cNvGrpSpPr/>
        <p:nvPr/>
      </p:nvGrpSpPr>
      <p:grpSpPr>
        <a:xfrm>
          <a:off x="0" y="0"/>
          <a:ext cx="0" cy="0"/>
          <a:chOff x="0" y="0"/>
          <a:chExt cx="0" cy="0"/>
        </a:xfrm>
      </p:grpSpPr>
      <p:sp>
        <p:nvSpPr>
          <p:cNvPr id="2851" name="Google Shape;2851;g1e97cb7367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2" name="Google Shape;2852;g1e97cb7367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8" name="Shape 3028"/>
        <p:cNvGrpSpPr/>
        <p:nvPr/>
      </p:nvGrpSpPr>
      <p:grpSpPr>
        <a:xfrm>
          <a:off x="0" y="0"/>
          <a:ext cx="0" cy="0"/>
          <a:chOff x="0" y="0"/>
          <a:chExt cx="0" cy="0"/>
        </a:xfrm>
      </p:grpSpPr>
      <p:sp>
        <p:nvSpPr>
          <p:cNvPr id="3029" name="Google Shape;3029;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0" name="Google Shape;3030;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5" name="Shape 3095"/>
        <p:cNvGrpSpPr/>
        <p:nvPr/>
      </p:nvGrpSpPr>
      <p:grpSpPr>
        <a:xfrm>
          <a:off x="0" y="0"/>
          <a:ext cx="0" cy="0"/>
          <a:chOff x="0" y="0"/>
          <a:chExt cx="0" cy="0"/>
        </a:xfrm>
      </p:grpSpPr>
      <p:sp>
        <p:nvSpPr>
          <p:cNvPr id="3096" name="Google Shape;3096;g1e98b8fa4d5_0_8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7" name="Google Shape;3097;g1e98b8fa4d5_0_8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1" name="Shape 3101"/>
        <p:cNvGrpSpPr/>
        <p:nvPr/>
      </p:nvGrpSpPr>
      <p:grpSpPr>
        <a:xfrm>
          <a:off x="0" y="0"/>
          <a:ext cx="0" cy="0"/>
          <a:chOff x="0" y="0"/>
          <a:chExt cx="0" cy="0"/>
        </a:xfrm>
      </p:grpSpPr>
      <p:sp>
        <p:nvSpPr>
          <p:cNvPr id="3102" name="Google Shape;3102;g1e98b8fa4d5_0_8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3" name="Google Shape;3103;g1e98b8fa4d5_0_8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7" name="Shape 3107"/>
        <p:cNvGrpSpPr/>
        <p:nvPr/>
      </p:nvGrpSpPr>
      <p:grpSpPr>
        <a:xfrm>
          <a:off x="0" y="0"/>
          <a:ext cx="0" cy="0"/>
          <a:chOff x="0" y="0"/>
          <a:chExt cx="0" cy="0"/>
        </a:xfrm>
      </p:grpSpPr>
      <p:sp>
        <p:nvSpPr>
          <p:cNvPr id="3108" name="Google Shape;3108;g1e98b8fa4d5_0_8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9" name="Google Shape;3109;g1e98b8fa4d5_0_8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3" name="Shape 3133"/>
        <p:cNvGrpSpPr/>
        <p:nvPr/>
      </p:nvGrpSpPr>
      <p:grpSpPr>
        <a:xfrm>
          <a:off x="0" y="0"/>
          <a:ext cx="0" cy="0"/>
          <a:chOff x="0" y="0"/>
          <a:chExt cx="0" cy="0"/>
        </a:xfrm>
      </p:grpSpPr>
      <p:sp>
        <p:nvSpPr>
          <p:cNvPr id="3134" name="Google Shape;3134;g1e98b8fa4d5_0_89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5" name="Google Shape;3135;g1e98b8fa4d5_0_89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9" name="Shape 3149"/>
        <p:cNvGrpSpPr/>
        <p:nvPr/>
      </p:nvGrpSpPr>
      <p:grpSpPr>
        <a:xfrm>
          <a:off x="0" y="0"/>
          <a:ext cx="0" cy="0"/>
          <a:chOff x="0" y="0"/>
          <a:chExt cx="0" cy="0"/>
        </a:xfrm>
      </p:grpSpPr>
      <p:sp>
        <p:nvSpPr>
          <p:cNvPr id="3150" name="Google Shape;3150;g1e98b8fa4d5_0_8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1" name="Google Shape;3151;g1e98b8fa4d5_0_8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8" name="Shape 3488"/>
        <p:cNvGrpSpPr/>
        <p:nvPr/>
      </p:nvGrpSpPr>
      <p:grpSpPr>
        <a:xfrm>
          <a:off x="0" y="0"/>
          <a:ext cx="0" cy="0"/>
          <a:chOff x="0" y="0"/>
          <a:chExt cx="0" cy="0"/>
        </a:xfrm>
      </p:grpSpPr>
      <p:sp>
        <p:nvSpPr>
          <p:cNvPr id="3489" name="Google Shape;3489;g1e98b8fa4d5_0_9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0" name="Google Shape;3490;g1e98b8fa4d5_0_9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9" name="Shape 5689"/>
        <p:cNvGrpSpPr/>
        <p:nvPr/>
      </p:nvGrpSpPr>
      <p:grpSpPr>
        <a:xfrm>
          <a:off x="0" y="0"/>
          <a:ext cx="0" cy="0"/>
          <a:chOff x="0" y="0"/>
          <a:chExt cx="0" cy="0"/>
        </a:xfrm>
      </p:grpSpPr>
      <p:sp>
        <p:nvSpPr>
          <p:cNvPr id="5690" name="Google Shape;5690;g1e98b8fa4d5_0_11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1" name="Google Shape;5691;g1e98b8fa4d5_0_11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8" name="Shape 6108"/>
        <p:cNvGrpSpPr/>
        <p:nvPr/>
      </p:nvGrpSpPr>
      <p:grpSpPr>
        <a:xfrm>
          <a:off x="0" y="0"/>
          <a:ext cx="0" cy="0"/>
          <a:chOff x="0" y="0"/>
          <a:chExt cx="0" cy="0"/>
        </a:xfrm>
      </p:grpSpPr>
      <p:sp>
        <p:nvSpPr>
          <p:cNvPr id="6109" name="Google Shape;6109;g1e98b8fa4d5_0_119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0" name="Google Shape;6110;g1e98b8fa4d5_0_11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8" name="Shape 6278"/>
        <p:cNvGrpSpPr/>
        <p:nvPr/>
      </p:nvGrpSpPr>
      <p:grpSpPr>
        <a:xfrm>
          <a:off x="0" y="0"/>
          <a:ext cx="0" cy="0"/>
          <a:chOff x="0" y="0"/>
          <a:chExt cx="0" cy="0"/>
        </a:xfrm>
      </p:grpSpPr>
      <p:sp>
        <p:nvSpPr>
          <p:cNvPr id="6279" name="Google Shape;6279;g1e98b8fa4d5_0_12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0" name="Google Shape;6280;g1e98b8fa4d5_0_12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3" name="Shape 6683"/>
        <p:cNvGrpSpPr/>
        <p:nvPr/>
      </p:nvGrpSpPr>
      <p:grpSpPr>
        <a:xfrm>
          <a:off x="0" y="0"/>
          <a:ext cx="0" cy="0"/>
          <a:chOff x="0" y="0"/>
          <a:chExt cx="0" cy="0"/>
        </a:xfrm>
      </p:grpSpPr>
      <p:sp>
        <p:nvSpPr>
          <p:cNvPr id="6684" name="Google Shape;6684;g1e98b8fa4d5_0_12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5" name="Google Shape;6685;g1e98b8fa4d5_0_12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3" name="Shape 7063"/>
        <p:cNvGrpSpPr/>
        <p:nvPr/>
      </p:nvGrpSpPr>
      <p:grpSpPr>
        <a:xfrm>
          <a:off x="0" y="0"/>
          <a:ext cx="0" cy="0"/>
          <a:chOff x="0" y="0"/>
          <a:chExt cx="0" cy="0"/>
        </a:xfrm>
      </p:grpSpPr>
      <p:sp>
        <p:nvSpPr>
          <p:cNvPr id="7064" name="Google Shape;7064;g1e98b8fa4d5_0_12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5" name="Google Shape;7065;g1e98b8fa4d5_0_12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9" name="Shape 7489"/>
        <p:cNvGrpSpPr/>
        <p:nvPr/>
      </p:nvGrpSpPr>
      <p:grpSpPr>
        <a:xfrm>
          <a:off x="0" y="0"/>
          <a:ext cx="0" cy="0"/>
          <a:chOff x="0" y="0"/>
          <a:chExt cx="0" cy="0"/>
        </a:xfrm>
      </p:grpSpPr>
      <p:sp>
        <p:nvSpPr>
          <p:cNvPr id="7490" name="Google Shape;7490;g1e98b8fa4d5_0_13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1" name="Google Shape;7491;g1e98b8fa4d5_0_13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0" name="Shape 7850"/>
        <p:cNvGrpSpPr/>
        <p:nvPr/>
      </p:nvGrpSpPr>
      <p:grpSpPr>
        <a:xfrm>
          <a:off x="0" y="0"/>
          <a:ext cx="0" cy="0"/>
          <a:chOff x="0" y="0"/>
          <a:chExt cx="0" cy="0"/>
        </a:xfrm>
      </p:grpSpPr>
      <p:sp>
        <p:nvSpPr>
          <p:cNvPr id="7851" name="Google Shape;7851;g1e98b8fa4d5_0_13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52" name="Google Shape;7852;g1e98b8fa4d5_0_13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0" name="Shape 8360"/>
        <p:cNvGrpSpPr/>
        <p:nvPr/>
      </p:nvGrpSpPr>
      <p:grpSpPr>
        <a:xfrm>
          <a:off x="0" y="0"/>
          <a:ext cx="0" cy="0"/>
          <a:chOff x="0" y="0"/>
          <a:chExt cx="0" cy="0"/>
        </a:xfrm>
      </p:grpSpPr>
      <p:sp>
        <p:nvSpPr>
          <p:cNvPr id="8361" name="Google Shape;8361;g1e98b8fa4d5_0_14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2" name="Google Shape;8362;g1e98b8fa4d5_0_14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0" name="Shape 8980"/>
        <p:cNvGrpSpPr/>
        <p:nvPr/>
      </p:nvGrpSpPr>
      <p:grpSpPr>
        <a:xfrm>
          <a:off x="0" y="0"/>
          <a:ext cx="0" cy="0"/>
          <a:chOff x="0" y="0"/>
          <a:chExt cx="0" cy="0"/>
        </a:xfrm>
      </p:grpSpPr>
      <p:sp>
        <p:nvSpPr>
          <p:cNvPr id="8981" name="Google Shape;8981;g1e98b8fa4d5_0_14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2" name="Google Shape;8982;g1e98b8fa4d5_0_14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4" name="Shape 9574"/>
        <p:cNvGrpSpPr/>
        <p:nvPr/>
      </p:nvGrpSpPr>
      <p:grpSpPr>
        <a:xfrm>
          <a:off x="0" y="0"/>
          <a:ext cx="0" cy="0"/>
          <a:chOff x="0" y="0"/>
          <a:chExt cx="0" cy="0"/>
        </a:xfrm>
      </p:grpSpPr>
      <p:sp>
        <p:nvSpPr>
          <p:cNvPr id="9575" name="Google Shape;9575;g1e98b8fa4d5_0_15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6" name="Google Shape;9576;g1e98b8fa4d5_0_15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5" name="Shape 9895"/>
        <p:cNvGrpSpPr/>
        <p:nvPr/>
      </p:nvGrpSpPr>
      <p:grpSpPr>
        <a:xfrm>
          <a:off x="0" y="0"/>
          <a:ext cx="0" cy="0"/>
          <a:chOff x="0" y="0"/>
          <a:chExt cx="0" cy="0"/>
        </a:xfrm>
      </p:grpSpPr>
      <p:sp>
        <p:nvSpPr>
          <p:cNvPr id="9896" name="Google Shape;9896;g1e98b8fa4d5_0_15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7" name="Google Shape;9897;g1e98b8fa4d5_0_15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3" name="Shape 10203"/>
        <p:cNvGrpSpPr/>
        <p:nvPr/>
      </p:nvGrpSpPr>
      <p:grpSpPr>
        <a:xfrm>
          <a:off x="0" y="0"/>
          <a:ext cx="0" cy="0"/>
          <a:chOff x="0" y="0"/>
          <a:chExt cx="0" cy="0"/>
        </a:xfrm>
      </p:grpSpPr>
      <p:sp>
        <p:nvSpPr>
          <p:cNvPr id="10204" name="Google Shape;10204;g1e98b8fa4d5_0_17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5" name="Google Shape;10205;g1e98b8fa4d5_0_17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 name="Google Shape;910;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47100"/>
            <a:ext cx="4360800" cy="2231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500">
                <a:latin typeface="Balsamiq Sans"/>
                <a:ea typeface="Balsamiq Sans"/>
                <a:cs typeface="Balsamiq Sans"/>
                <a:sym typeface="Balsamiq Sa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2736650"/>
            <a:ext cx="4360800" cy="475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solidFill>
                  <a:schemeClr val="dk1"/>
                </a:solidFill>
                <a:latin typeface="Nunito"/>
                <a:ea typeface="Nunito"/>
                <a:cs typeface="Nunito"/>
                <a:sym typeface="Nuni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146367" y="189943"/>
            <a:ext cx="5554477" cy="505332"/>
            <a:chOff x="146367" y="189943"/>
            <a:chExt cx="5554477" cy="505332"/>
          </a:xfrm>
        </p:grpSpPr>
        <p:sp>
          <p:nvSpPr>
            <p:cNvPr id="12" name="Google Shape;12;p2"/>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 name="Google Shape;13;p2"/>
            <p:cNvGrpSpPr/>
            <p:nvPr/>
          </p:nvGrpSpPr>
          <p:grpSpPr>
            <a:xfrm>
              <a:off x="146367" y="383694"/>
              <a:ext cx="311576" cy="311581"/>
              <a:chOff x="8010777" y="386361"/>
              <a:chExt cx="53575" cy="53575"/>
            </a:xfrm>
          </p:grpSpPr>
          <p:sp>
            <p:nvSpPr>
              <p:cNvPr id="14" name="Google Shape;14;p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 name="Google Shape;16;p2"/>
          <p:cNvGrpSpPr/>
          <p:nvPr/>
        </p:nvGrpSpPr>
        <p:grpSpPr>
          <a:xfrm>
            <a:off x="0" y="3845125"/>
            <a:ext cx="9143995" cy="1298812"/>
            <a:chOff x="0" y="3845125"/>
            <a:chExt cx="9143995" cy="1298812"/>
          </a:xfrm>
        </p:grpSpPr>
        <p:sp>
          <p:nvSpPr>
            <p:cNvPr id="17" name="Google Shape;17;p2"/>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2"/>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grpSp>
        <p:nvGrpSpPr>
          <p:cNvPr id="107" name="Google Shape;107;p11"/>
          <p:cNvGrpSpPr/>
          <p:nvPr/>
        </p:nvGrpSpPr>
        <p:grpSpPr>
          <a:xfrm>
            <a:off x="0" y="3845125"/>
            <a:ext cx="9143995" cy="1298812"/>
            <a:chOff x="0" y="3845125"/>
            <a:chExt cx="9143995" cy="1298812"/>
          </a:xfrm>
        </p:grpSpPr>
        <p:sp>
          <p:nvSpPr>
            <p:cNvPr id="108" name="Google Shape;108;p11"/>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11"/>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0" name="Google Shape;110;p11"/>
          <p:cNvSpPr txBox="1"/>
          <p:nvPr>
            <p:ph hasCustomPrompt="1" type="title"/>
          </p:nvPr>
        </p:nvSpPr>
        <p:spPr>
          <a:xfrm>
            <a:off x="1303300" y="1544600"/>
            <a:ext cx="6537300" cy="1229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1" name="Google Shape;111;p11"/>
          <p:cNvSpPr txBox="1"/>
          <p:nvPr>
            <p:ph idx="1" type="subTitle"/>
          </p:nvPr>
        </p:nvSpPr>
        <p:spPr>
          <a:xfrm>
            <a:off x="1303300" y="2774100"/>
            <a:ext cx="65373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2" name="Google Shape;112;p11"/>
          <p:cNvGrpSpPr/>
          <p:nvPr/>
        </p:nvGrpSpPr>
        <p:grpSpPr>
          <a:xfrm>
            <a:off x="527452" y="439731"/>
            <a:ext cx="8089092" cy="4388778"/>
            <a:chOff x="527452" y="439731"/>
            <a:chExt cx="8089092" cy="4388778"/>
          </a:xfrm>
        </p:grpSpPr>
        <p:sp>
          <p:nvSpPr>
            <p:cNvPr id="113" name="Google Shape;113;p11"/>
            <p:cNvSpPr/>
            <p:nvPr/>
          </p:nvSpPr>
          <p:spPr>
            <a:xfrm>
              <a:off x="8245002" y="4397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4" name="Google Shape;114;p11"/>
            <p:cNvGrpSpPr/>
            <p:nvPr/>
          </p:nvGrpSpPr>
          <p:grpSpPr>
            <a:xfrm>
              <a:off x="2212463" y="4531908"/>
              <a:ext cx="296595" cy="296600"/>
              <a:chOff x="9924139" y="1623217"/>
              <a:chExt cx="50999" cy="50999"/>
            </a:xfrm>
          </p:grpSpPr>
          <p:sp>
            <p:nvSpPr>
              <p:cNvPr id="115" name="Google Shape;115;p11"/>
              <p:cNvSpPr/>
              <p:nvPr/>
            </p:nvSpPr>
            <p:spPr>
              <a:xfrm>
                <a:off x="9942292" y="162321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11"/>
              <p:cNvSpPr/>
              <p:nvPr/>
            </p:nvSpPr>
            <p:spPr>
              <a:xfrm rot="5400000">
                <a:off x="9942304" y="1623229"/>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7" name="Google Shape;117;p11"/>
            <p:cNvSpPr/>
            <p:nvPr/>
          </p:nvSpPr>
          <p:spPr>
            <a:xfrm>
              <a:off x="527452" y="24717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8" name="Shape 1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9" name="Shape 119"/>
        <p:cNvGrpSpPr/>
        <p:nvPr/>
      </p:nvGrpSpPr>
      <p:grpSpPr>
        <a:xfrm>
          <a:off x="0" y="0"/>
          <a:ext cx="0" cy="0"/>
          <a:chOff x="0" y="0"/>
          <a:chExt cx="0" cy="0"/>
        </a:xfrm>
      </p:grpSpPr>
      <p:sp>
        <p:nvSpPr>
          <p:cNvPr id="120" name="Google Shape;12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13"/>
          <p:cNvSpPr txBox="1"/>
          <p:nvPr>
            <p:ph idx="1" type="subTitle"/>
          </p:nvPr>
        </p:nvSpPr>
        <p:spPr>
          <a:xfrm>
            <a:off x="4488466" y="1399300"/>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3"/>
          <p:cNvSpPr txBox="1"/>
          <p:nvPr>
            <p:ph idx="2" type="subTitle"/>
          </p:nvPr>
        </p:nvSpPr>
        <p:spPr>
          <a:xfrm>
            <a:off x="4488461" y="2274325"/>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13"/>
          <p:cNvSpPr txBox="1"/>
          <p:nvPr>
            <p:ph idx="3" type="subTitle"/>
          </p:nvPr>
        </p:nvSpPr>
        <p:spPr>
          <a:xfrm>
            <a:off x="4488466" y="3148873"/>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3"/>
          <p:cNvSpPr txBox="1"/>
          <p:nvPr>
            <p:ph idx="4" type="subTitle"/>
          </p:nvPr>
        </p:nvSpPr>
        <p:spPr>
          <a:xfrm>
            <a:off x="4488461" y="4024374"/>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13"/>
          <p:cNvSpPr txBox="1"/>
          <p:nvPr>
            <p:ph hasCustomPrompt="1" idx="5" type="title"/>
          </p:nvPr>
        </p:nvSpPr>
        <p:spPr>
          <a:xfrm>
            <a:off x="818300" y="1399300"/>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p:nvPr>
            <p:ph hasCustomPrompt="1" idx="6" type="title"/>
          </p:nvPr>
        </p:nvSpPr>
        <p:spPr>
          <a:xfrm>
            <a:off x="818300" y="3148873"/>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p:nvPr>
            <p:ph hasCustomPrompt="1" idx="7" type="title"/>
          </p:nvPr>
        </p:nvSpPr>
        <p:spPr>
          <a:xfrm>
            <a:off x="818300" y="2274325"/>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8" type="title"/>
          </p:nvPr>
        </p:nvSpPr>
        <p:spPr>
          <a:xfrm>
            <a:off x="818300" y="4024374"/>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idx="9" type="subTitle"/>
          </p:nvPr>
        </p:nvSpPr>
        <p:spPr>
          <a:xfrm>
            <a:off x="1946525" y="1399300"/>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0" name="Google Shape;130;p13"/>
          <p:cNvSpPr txBox="1"/>
          <p:nvPr>
            <p:ph idx="13" type="subTitle"/>
          </p:nvPr>
        </p:nvSpPr>
        <p:spPr>
          <a:xfrm>
            <a:off x="1946525" y="2274325"/>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1" name="Google Shape;131;p13"/>
          <p:cNvSpPr txBox="1"/>
          <p:nvPr>
            <p:ph idx="14" type="subTitle"/>
          </p:nvPr>
        </p:nvSpPr>
        <p:spPr>
          <a:xfrm>
            <a:off x="1946525" y="3149348"/>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2" name="Google Shape;132;p13"/>
          <p:cNvSpPr txBox="1"/>
          <p:nvPr>
            <p:ph idx="15" type="subTitle"/>
          </p:nvPr>
        </p:nvSpPr>
        <p:spPr>
          <a:xfrm>
            <a:off x="1946525" y="4024374"/>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33" name="Google Shape;133;p13"/>
          <p:cNvGrpSpPr/>
          <p:nvPr/>
        </p:nvGrpSpPr>
        <p:grpSpPr>
          <a:xfrm>
            <a:off x="75955" y="100918"/>
            <a:ext cx="5561615" cy="2550757"/>
            <a:chOff x="75955" y="100918"/>
            <a:chExt cx="5561615" cy="2550757"/>
          </a:xfrm>
        </p:grpSpPr>
        <p:sp>
          <p:nvSpPr>
            <p:cNvPr id="134" name="Google Shape;134;p13"/>
            <p:cNvSpPr/>
            <p:nvPr/>
          </p:nvSpPr>
          <p:spPr>
            <a:xfrm>
              <a:off x="5266027" y="10091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5" name="Google Shape;135;p13"/>
            <p:cNvGrpSpPr/>
            <p:nvPr/>
          </p:nvGrpSpPr>
          <p:grpSpPr>
            <a:xfrm>
              <a:off x="75955" y="2340094"/>
              <a:ext cx="311576" cy="311581"/>
              <a:chOff x="8010777" y="386361"/>
              <a:chExt cx="53575" cy="53575"/>
            </a:xfrm>
          </p:grpSpPr>
          <p:sp>
            <p:nvSpPr>
              <p:cNvPr id="136" name="Google Shape;136;p13"/>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13"/>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38" name="Google Shape;138;p13"/>
          <p:cNvSpPr/>
          <p:nvPr/>
        </p:nvSpPr>
        <p:spPr>
          <a:xfrm flipH="1" rot="10800000">
            <a:off x="5637587"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39" name="Shape 139"/>
        <p:cNvGrpSpPr/>
        <p:nvPr/>
      </p:nvGrpSpPr>
      <p:grpSpPr>
        <a:xfrm>
          <a:off x="0" y="0"/>
          <a:ext cx="0" cy="0"/>
          <a:chOff x="0" y="0"/>
          <a:chExt cx="0" cy="0"/>
        </a:xfrm>
      </p:grpSpPr>
      <p:sp>
        <p:nvSpPr>
          <p:cNvPr id="140" name="Google Shape;140;p14"/>
          <p:cNvSpPr txBox="1"/>
          <p:nvPr>
            <p:ph type="title"/>
          </p:nvPr>
        </p:nvSpPr>
        <p:spPr>
          <a:xfrm>
            <a:off x="716316" y="1746902"/>
            <a:ext cx="5067600" cy="915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1" name="Google Shape;141;p14"/>
          <p:cNvSpPr txBox="1"/>
          <p:nvPr>
            <p:ph hasCustomPrompt="1" idx="2" type="title"/>
          </p:nvPr>
        </p:nvSpPr>
        <p:spPr>
          <a:xfrm>
            <a:off x="829072" y="691888"/>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2" name="Google Shape;142;p14"/>
          <p:cNvSpPr txBox="1"/>
          <p:nvPr>
            <p:ph idx="1" type="subTitle"/>
          </p:nvPr>
        </p:nvSpPr>
        <p:spPr>
          <a:xfrm>
            <a:off x="716316" y="2619166"/>
            <a:ext cx="50676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43" name="Google Shape;143;p14"/>
          <p:cNvGrpSpPr/>
          <p:nvPr/>
        </p:nvGrpSpPr>
        <p:grpSpPr>
          <a:xfrm>
            <a:off x="6152" y="3875300"/>
            <a:ext cx="9144396" cy="1298812"/>
            <a:chOff x="6152" y="3875300"/>
            <a:chExt cx="9144396" cy="1298812"/>
          </a:xfrm>
        </p:grpSpPr>
        <p:sp>
          <p:nvSpPr>
            <p:cNvPr id="144" name="Google Shape;144;p14"/>
            <p:cNvSpPr/>
            <p:nvPr/>
          </p:nvSpPr>
          <p:spPr>
            <a:xfrm flipH="1">
              <a:off x="6152" y="3875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14"/>
            <p:cNvSpPr/>
            <p:nvPr/>
          </p:nvSpPr>
          <p:spPr>
            <a:xfrm>
              <a:off x="4578227" y="3875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 name="Google Shape;146;p14"/>
          <p:cNvGrpSpPr/>
          <p:nvPr/>
        </p:nvGrpSpPr>
        <p:grpSpPr>
          <a:xfrm>
            <a:off x="177975" y="391208"/>
            <a:ext cx="296595" cy="296600"/>
            <a:chOff x="10268217" y="1610115"/>
            <a:chExt cx="50999" cy="50999"/>
          </a:xfrm>
        </p:grpSpPr>
        <p:sp>
          <p:nvSpPr>
            <p:cNvPr id="147" name="Google Shape;147;p1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1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49" name="Shape 149"/>
        <p:cNvGrpSpPr/>
        <p:nvPr/>
      </p:nvGrpSpPr>
      <p:grpSpPr>
        <a:xfrm>
          <a:off x="0" y="0"/>
          <a:ext cx="0" cy="0"/>
          <a:chOff x="0" y="0"/>
          <a:chExt cx="0" cy="0"/>
        </a:xfrm>
      </p:grpSpPr>
      <p:sp>
        <p:nvSpPr>
          <p:cNvPr id="150" name="Google Shape;150;p15"/>
          <p:cNvSpPr txBox="1"/>
          <p:nvPr>
            <p:ph type="title"/>
          </p:nvPr>
        </p:nvSpPr>
        <p:spPr>
          <a:xfrm>
            <a:off x="1585575" y="1281700"/>
            <a:ext cx="5973000" cy="91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1" name="Google Shape;151;p15"/>
          <p:cNvSpPr txBox="1"/>
          <p:nvPr>
            <p:ph hasCustomPrompt="1" idx="2" type="title"/>
          </p:nvPr>
        </p:nvSpPr>
        <p:spPr>
          <a:xfrm>
            <a:off x="3745950" y="3013963"/>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2" name="Google Shape;152;p15"/>
          <p:cNvSpPr txBox="1"/>
          <p:nvPr>
            <p:ph idx="1" type="subTitle"/>
          </p:nvPr>
        </p:nvSpPr>
        <p:spPr>
          <a:xfrm>
            <a:off x="1585575" y="2163378"/>
            <a:ext cx="59730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3" name="Google Shape;153;p15"/>
          <p:cNvGrpSpPr/>
          <p:nvPr/>
        </p:nvGrpSpPr>
        <p:grpSpPr>
          <a:xfrm>
            <a:off x="0" y="3845125"/>
            <a:ext cx="9143995" cy="1298812"/>
            <a:chOff x="0" y="3845125"/>
            <a:chExt cx="9143995" cy="1298812"/>
          </a:xfrm>
        </p:grpSpPr>
        <p:sp>
          <p:nvSpPr>
            <p:cNvPr id="154" name="Google Shape;154;p15"/>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15"/>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6" name="Shape 156"/>
        <p:cNvGrpSpPr/>
        <p:nvPr/>
      </p:nvGrpSpPr>
      <p:grpSpPr>
        <a:xfrm>
          <a:off x="0" y="0"/>
          <a:ext cx="0" cy="0"/>
          <a:chOff x="0" y="0"/>
          <a:chExt cx="0" cy="0"/>
        </a:xfrm>
      </p:grpSpPr>
      <p:sp>
        <p:nvSpPr>
          <p:cNvPr id="157" name="Google Shape;157;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8" name="Google Shape;158;p16"/>
          <p:cNvSpPr/>
          <p:nvPr/>
        </p:nvSpPr>
        <p:spPr>
          <a:xfrm flipH="1">
            <a:off x="-1065888"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 name="Google Shape;159;p16"/>
          <p:cNvGrpSpPr/>
          <p:nvPr/>
        </p:nvGrpSpPr>
        <p:grpSpPr>
          <a:xfrm flipH="1" rot="10800000">
            <a:off x="276403" y="391208"/>
            <a:ext cx="8708443" cy="4337962"/>
            <a:chOff x="276403" y="467408"/>
            <a:chExt cx="8708443" cy="4337962"/>
          </a:xfrm>
        </p:grpSpPr>
        <p:sp>
          <p:nvSpPr>
            <p:cNvPr id="160" name="Google Shape;160;p16"/>
            <p:cNvSpPr/>
            <p:nvPr/>
          </p:nvSpPr>
          <p:spPr>
            <a:xfrm>
              <a:off x="8613304"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 name="Google Shape;161;p16"/>
            <p:cNvGrpSpPr/>
            <p:nvPr/>
          </p:nvGrpSpPr>
          <p:grpSpPr>
            <a:xfrm>
              <a:off x="276403" y="467408"/>
              <a:ext cx="296595" cy="296600"/>
              <a:chOff x="10281319" y="1623217"/>
              <a:chExt cx="50999" cy="50999"/>
            </a:xfrm>
          </p:grpSpPr>
          <p:sp>
            <p:nvSpPr>
              <p:cNvPr id="162" name="Google Shape;162;p16"/>
              <p:cNvSpPr/>
              <p:nvPr/>
            </p:nvSpPr>
            <p:spPr>
              <a:xfrm>
                <a:off x="10299471" y="162321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16"/>
              <p:cNvSpPr/>
              <p:nvPr/>
            </p:nvSpPr>
            <p:spPr>
              <a:xfrm rot="5400000">
                <a:off x="10299483" y="1623229"/>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164" name="Shape 164"/>
        <p:cNvGrpSpPr/>
        <p:nvPr/>
      </p:nvGrpSpPr>
      <p:grpSpPr>
        <a:xfrm>
          <a:off x="0" y="0"/>
          <a:ext cx="0" cy="0"/>
          <a:chOff x="0" y="0"/>
          <a:chExt cx="0" cy="0"/>
        </a:xfrm>
      </p:grpSpPr>
      <p:sp>
        <p:nvSpPr>
          <p:cNvPr id="165" name="Google Shape;165;p17"/>
          <p:cNvSpPr/>
          <p:nvPr/>
        </p:nvSpPr>
        <p:spPr>
          <a:xfrm rot="10800000">
            <a:off x="-1065888"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7" name="Google Shape;167;p17"/>
          <p:cNvGrpSpPr/>
          <p:nvPr/>
        </p:nvGrpSpPr>
        <p:grpSpPr>
          <a:xfrm>
            <a:off x="203729" y="391208"/>
            <a:ext cx="8743643" cy="4414162"/>
            <a:chOff x="203729" y="391208"/>
            <a:chExt cx="8743643" cy="4414162"/>
          </a:xfrm>
        </p:grpSpPr>
        <p:sp>
          <p:nvSpPr>
            <p:cNvPr id="168" name="Google Shape;168;p17"/>
            <p:cNvSpPr/>
            <p:nvPr/>
          </p:nvSpPr>
          <p:spPr>
            <a:xfrm>
              <a:off x="203729"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9" name="Google Shape;169;p17"/>
            <p:cNvGrpSpPr/>
            <p:nvPr/>
          </p:nvGrpSpPr>
          <p:grpSpPr>
            <a:xfrm>
              <a:off x="8650778" y="391208"/>
              <a:ext cx="296595" cy="296600"/>
              <a:chOff x="10268217" y="1610115"/>
              <a:chExt cx="50999" cy="50999"/>
            </a:xfrm>
          </p:grpSpPr>
          <p:sp>
            <p:nvSpPr>
              <p:cNvPr id="170" name="Google Shape;170;p1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1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2" name="Shape 172"/>
        <p:cNvGrpSpPr/>
        <p:nvPr/>
      </p:nvGrpSpPr>
      <p:grpSpPr>
        <a:xfrm>
          <a:off x="0" y="0"/>
          <a:ext cx="0" cy="0"/>
          <a:chOff x="0" y="0"/>
          <a:chExt cx="0" cy="0"/>
        </a:xfrm>
      </p:grpSpPr>
      <p:sp>
        <p:nvSpPr>
          <p:cNvPr id="173" name="Google Shape;173;p18"/>
          <p:cNvSpPr txBox="1"/>
          <p:nvPr>
            <p:ph type="title"/>
          </p:nvPr>
        </p:nvSpPr>
        <p:spPr>
          <a:xfrm>
            <a:off x="2539200" y="3119475"/>
            <a:ext cx="53784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4" name="Google Shape;174;p18"/>
          <p:cNvSpPr txBox="1"/>
          <p:nvPr>
            <p:ph idx="1" type="subTitle"/>
          </p:nvPr>
        </p:nvSpPr>
        <p:spPr>
          <a:xfrm>
            <a:off x="1226400" y="1256175"/>
            <a:ext cx="66912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75" name="Google Shape;175;p18"/>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 name="Google Shape;176;p18"/>
          <p:cNvGrpSpPr/>
          <p:nvPr/>
        </p:nvGrpSpPr>
        <p:grpSpPr>
          <a:xfrm>
            <a:off x="183317" y="383706"/>
            <a:ext cx="8744978" cy="311581"/>
            <a:chOff x="183317" y="383706"/>
            <a:chExt cx="8744978" cy="311581"/>
          </a:xfrm>
        </p:grpSpPr>
        <p:grpSp>
          <p:nvGrpSpPr>
            <p:cNvPr id="177" name="Google Shape;177;p18"/>
            <p:cNvGrpSpPr/>
            <p:nvPr/>
          </p:nvGrpSpPr>
          <p:grpSpPr>
            <a:xfrm>
              <a:off x="8631700" y="391208"/>
              <a:ext cx="296595" cy="296600"/>
              <a:chOff x="10268217" y="1610115"/>
              <a:chExt cx="50999" cy="50999"/>
            </a:xfrm>
          </p:grpSpPr>
          <p:sp>
            <p:nvSpPr>
              <p:cNvPr id="178" name="Google Shape;178;p18"/>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18"/>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0" name="Google Shape;180;p18"/>
            <p:cNvGrpSpPr/>
            <p:nvPr/>
          </p:nvGrpSpPr>
          <p:grpSpPr>
            <a:xfrm>
              <a:off x="183317" y="383706"/>
              <a:ext cx="311576" cy="311581"/>
              <a:chOff x="8010777" y="386361"/>
              <a:chExt cx="53575" cy="53575"/>
            </a:xfrm>
          </p:grpSpPr>
          <p:sp>
            <p:nvSpPr>
              <p:cNvPr id="181" name="Google Shape;181;p1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1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83" name="Shape 183"/>
        <p:cNvGrpSpPr/>
        <p:nvPr/>
      </p:nvGrpSpPr>
      <p:grpSpPr>
        <a:xfrm>
          <a:off x="0" y="0"/>
          <a:ext cx="0" cy="0"/>
          <a:chOff x="0" y="0"/>
          <a:chExt cx="0" cy="0"/>
        </a:xfrm>
      </p:grpSpPr>
      <p:sp>
        <p:nvSpPr>
          <p:cNvPr id="184" name="Google Shape;184;p19"/>
          <p:cNvSpPr txBox="1"/>
          <p:nvPr>
            <p:ph type="title"/>
          </p:nvPr>
        </p:nvSpPr>
        <p:spPr>
          <a:xfrm>
            <a:off x="713225" y="1143875"/>
            <a:ext cx="3519600" cy="1739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5" name="Google Shape;185;p19"/>
          <p:cNvSpPr txBox="1"/>
          <p:nvPr>
            <p:ph idx="1" type="subTitle"/>
          </p:nvPr>
        </p:nvSpPr>
        <p:spPr>
          <a:xfrm>
            <a:off x="713225" y="2883325"/>
            <a:ext cx="35196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19"/>
          <p:cNvSpPr/>
          <p:nvPr>
            <p:ph idx="2" type="pic"/>
          </p:nvPr>
        </p:nvSpPr>
        <p:spPr>
          <a:xfrm flipH="1">
            <a:off x="4572000" y="0"/>
            <a:ext cx="4572000" cy="5143500"/>
          </a:xfrm>
          <a:prstGeom prst="rect">
            <a:avLst/>
          </a:prstGeom>
          <a:noFill/>
          <a:ln>
            <a:noFill/>
          </a:ln>
        </p:spPr>
      </p:sp>
      <p:grpSp>
        <p:nvGrpSpPr>
          <p:cNvPr id="187" name="Google Shape;187;p19"/>
          <p:cNvGrpSpPr/>
          <p:nvPr/>
        </p:nvGrpSpPr>
        <p:grpSpPr>
          <a:xfrm>
            <a:off x="208253" y="391208"/>
            <a:ext cx="2568329" cy="4615524"/>
            <a:chOff x="208253" y="391208"/>
            <a:chExt cx="2568329" cy="4615524"/>
          </a:xfrm>
        </p:grpSpPr>
        <p:sp>
          <p:nvSpPr>
            <p:cNvPr id="188" name="Google Shape;188;p19"/>
            <p:cNvSpPr/>
            <p:nvPr/>
          </p:nvSpPr>
          <p:spPr>
            <a:xfrm>
              <a:off x="2405040" y="46040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9" name="Google Shape;189;p19"/>
            <p:cNvGrpSpPr/>
            <p:nvPr/>
          </p:nvGrpSpPr>
          <p:grpSpPr>
            <a:xfrm>
              <a:off x="208253" y="391208"/>
              <a:ext cx="296595" cy="296600"/>
              <a:chOff x="10268217" y="1610115"/>
              <a:chExt cx="50999" cy="50999"/>
            </a:xfrm>
          </p:grpSpPr>
          <p:sp>
            <p:nvSpPr>
              <p:cNvPr id="190" name="Google Shape;190;p1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1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92" name="Shape 192"/>
        <p:cNvGrpSpPr/>
        <p:nvPr/>
      </p:nvGrpSpPr>
      <p:grpSpPr>
        <a:xfrm>
          <a:off x="0" y="0"/>
          <a:ext cx="0" cy="0"/>
          <a:chOff x="0" y="0"/>
          <a:chExt cx="0" cy="0"/>
        </a:xfrm>
      </p:grpSpPr>
      <p:sp>
        <p:nvSpPr>
          <p:cNvPr id="193" name="Google Shape;193;p20"/>
          <p:cNvSpPr txBox="1"/>
          <p:nvPr>
            <p:ph type="title"/>
          </p:nvPr>
        </p:nvSpPr>
        <p:spPr>
          <a:xfrm>
            <a:off x="1018193" y="1456325"/>
            <a:ext cx="26829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4" name="Google Shape;194;p20"/>
          <p:cNvSpPr txBox="1"/>
          <p:nvPr>
            <p:ph idx="1" type="subTitle"/>
          </p:nvPr>
        </p:nvSpPr>
        <p:spPr>
          <a:xfrm>
            <a:off x="1018193" y="2443325"/>
            <a:ext cx="2682900" cy="1117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5" name="Google Shape;195;p20"/>
          <p:cNvGrpSpPr/>
          <p:nvPr/>
        </p:nvGrpSpPr>
        <p:grpSpPr>
          <a:xfrm>
            <a:off x="4213513" y="345531"/>
            <a:ext cx="4757682" cy="4680378"/>
            <a:chOff x="4213513" y="345531"/>
            <a:chExt cx="4757682" cy="4680378"/>
          </a:xfrm>
        </p:grpSpPr>
        <p:grpSp>
          <p:nvGrpSpPr>
            <p:cNvPr id="196" name="Google Shape;196;p20"/>
            <p:cNvGrpSpPr/>
            <p:nvPr/>
          </p:nvGrpSpPr>
          <p:grpSpPr>
            <a:xfrm>
              <a:off x="4213513" y="4729308"/>
              <a:ext cx="296595" cy="296600"/>
              <a:chOff x="10268217" y="1610115"/>
              <a:chExt cx="50999" cy="50999"/>
            </a:xfrm>
          </p:grpSpPr>
          <p:sp>
            <p:nvSpPr>
              <p:cNvPr id="197" name="Google Shape;197;p20"/>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20"/>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9" name="Google Shape;199;p20"/>
            <p:cNvSpPr/>
            <p:nvPr/>
          </p:nvSpPr>
          <p:spPr>
            <a:xfrm>
              <a:off x="8599652" y="3455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0" name="Google Shape;200;p20"/>
          <p:cNvSpPr/>
          <p:nvPr/>
        </p:nvSpPr>
        <p:spPr>
          <a:xfrm flipH="1">
            <a:off x="-1065888"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
          <p:cNvSpPr txBox="1"/>
          <p:nvPr>
            <p:ph type="title"/>
          </p:nvPr>
        </p:nvSpPr>
        <p:spPr>
          <a:xfrm>
            <a:off x="1376075" y="2363509"/>
            <a:ext cx="6391800" cy="915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3745925" y="1306159"/>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p:nvPr>
            <p:ph idx="1" type="subTitle"/>
          </p:nvPr>
        </p:nvSpPr>
        <p:spPr>
          <a:xfrm>
            <a:off x="1376075" y="3157541"/>
            <a:ext cx="63918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 name="Google Shape;23;p3"/>
          <p:cNvGrpSpPr/>
          <p:nvPr/>
        </p:nvGrpSpPr>
        <p:grpSpPr>
          <a:xfrm>
            <a:off x="1666652" y="131144"/>
            <a:ext cx="7285491" cy="978276"/>
            <a:chOff x="1666652" y="131144"/>
            <a:chExt cx="7285491" cy="978276"/>
          </a:xfrm>
        </p:grpSpPr>
        <p:grpSp>
          <p:nvGrpSpPr>
            <p:cNvPr id="24" name="Google Shape;24;p3"/>
            <p:cNvGrpSpPr/>
            <p:nvPr/>
          </p:nvGrpSpPr>
          <p:grpSpPr>
            <a:xfrm>
              <a:off x="8640567" y="131144"/>
              <a:ext cx="311576" cy="311581"/>
              <a:chOff x="8010777" y="386361"/>
              <a:chExt cx="53575" cy="53575"/>
            </a:xfrm>
          </p:grpSpPr>
          <p:sp>
            <p:nvSpPr>
              <p:cNvPr id="25" name="Google Shape;25;p3"/>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3"/>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 name="Google Shape;27;p3"/>
            <p:cNvSpPr/>
            <p:nvPr/>
          </p:nvSpPr>
          <p:spPr>
            <a:xfrm>
              <a:off x="1666652" y="70669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 name="Google Shape;28;p3"/>
          <p:cNvGrpSpPr/>
          <p:nvPr/>
        </p:nvGrpSpPr>
        <p:grpSpPr>
          <a:xfrm>
            <a:off x="260163" y="4244308"/>
            <a:ext cx="7032532" cy="561062"/>
            <a:chOff x="260163" y="4244308"/>
            <a:chExt cx="7032532" cy="561062"/>
          </a:xfrm>
        </p:grpSpPr>
        <p:sp>
          <p:nvSpPr>
            <p:cNvPr id="29" name="Google Shape;29;p3"/>
            <p:cNvSpPr/>
            <p:nvPr/>
          </p:nvSpPr>
          <p:spPr>
            <a:xfrm>
              <a:off x="6921152"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 name="Google Shape;30;p3"/>
            <p:cNvGrpSpPr/>
            <p:nvPr/>
          </p:nvGrpSpPr>
          <p:grpSpPr>
            <a:xfrm>
              <a:off x="260163" y="4244308"/>
              <a:ext cx="296595" cy="296600"/>
              <a:chOff x="10268217" y="1610115"/>
              <a:chExt cx="50999" cy="50999"/>
            </a:xfrm>
          </p:grpSpPr>
          <p:sp>
            <p:nvSpPr>
              <p:cNvPr id="31" name="Google Shape;31;p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 name="Google Shape;33;p3"/>
          <p:cNvGrpSpPr/>
          <p:nvPr/>
        </p:nvGrpSpPr>
        <p:grpSpPr>
          <a:xfrm>
            <a:off x="0" y="3845125"/>
            <a:ext cx="9143995" cy="1298812"/>
            <a:chOff x="0" y="3845125"/>
            <a:chExt cx="9143995" cy="1298812"/>
          </a:xfrm>
        </p:grpSpPr>
        <p:sp>
          <p:nvSpPr>
            <p:cNvPr id="34" name="Google Shape;34;p3"/>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3"/>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01" name="Shape 201"/>
        <p:cNvGrpSpPr/>
        <p:nvPr/>
      </p:nvGrpSpPr>
      <p:grpSpPr>
        <a:xfrm>
          <a:off x="0" y="0"/>
          <a:ext cx="0" cy="0"/>
          <a:chOff x="0" y="0"/>
          <a:chExt cx="0" cy="0"/>
        </a:xfrm>
      </p:grpSpPr>
      <p:sp>
        <p:nvSpPr>
          <p:cNvPr id="202" name="Google Shape;202;p21"/>
          <p:cNvSpPr txBox="1"/>
          <p:nvPr>
            <p:ph type="title"/>
          </p:nvPr>
        </p:nvSpPr>
        <p:spPr>
          <a:xfrm>
            <a:off x="5126076" y="1460668"/>
            <a:ext cx="28473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3" name="Google Shape;203;p21"/>
          <p:cNvSpPr txBox="1"/>
          <p:nvPr>
            <p:ph idx="1" type="subTitle"/>
          </p:nvPr>
        </p:nvSpPr>
        <p:spPr>
          <a:xfrm>
            <a:off x="5126212" y="2445268"/>
            <a:ext cx="28473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04" name="Google Shape;204;p21"/>
          <p:cNvGrpSpPr/>
          <p:nvPr/>
        </p:nvGrpSpPr>
        <p:grpSpPr>
          <a:xfrm>
            <a:off x="6225702" y="67781"/>
            <a:ext cx="2353368" cy="4974128"/>
            <a:chOff x="6225702" y="67781"/>
            <a:chExt cx="2353368" cy="4974128"/>
          </a:xfrm>
        </p:grpSpPr>
        <p:sp>
          <p:nvSpPr>
            <p:cNvPr id="205" name="Google Shape;205;p21"/>
            <p:cNvSpPr/>
            <p:nvPr/>
          </p:nvSpPr>
          <p:spPr>
            <a:xfrm>
              <a:off x="6225702" y="677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6" name="Google Shape;206;p21"/>
            <p:cNvGrpSpPr/>
            <p:nvPr/>
          </p:nvGrpSpPr>
          <p:grpSpPr>
            <a:xfrm>
              <a:off x="8282475" y="4745308"/>
              <a:ext cx="296595" cy="296600"/>
              <a:chOff x="10268217" y="1610115"/>
              <a:chExt cx="50999" cy="50999"/>
            </a:xfrm>
          </p:grpSpPr>
          <p:sp>
            <p:nvSpPr>
              <p:cNvPr id="207" name="Google Shape;207;p21"/>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21"/>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209" name="Shape 209"/>
        <p:cNvGrpSpPr/>
        <p:nvPr/>
      </p:nvGrpSpPr>
      <p:grpSpPr>
        <a:xfrm>
          <a:off x="0" y="0"/>
          <a:ext cx="0" cy="0"/>
          <a:chOff x="0" y="0"/>
          <a:chExt cx="0" cy="0"/>
        </a:xfrm>
      </p:grpSpPr>
      <p:sp>
        <p:nvSpPr>
          <p:cNvPr id="210" name="Google Shape;210;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1" name="Google Shape;211;p22"/>
          <p:cNvSpPr txBox="1"/>
          <p:nvPr>
            <p:ph idx="1" type="subTitle"/>
          </p:nvPr>
        </p:nvSpPr>
        <p:spPr>
          <a:xfrm>
            <a:off x="720000" y="1061750"/>
            <a:ext cx="7704000" cy="1138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3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12" name="Google Shape;212;p22"/>
          <p:cNvGrpSpPr/>
          <p:nvPr/>
        </p:nvGrpSpPr>
        <p:grpSpPr>
          <a:xfrm>
            <a:off x="226852" y="391208"/>
            <a:ext cx="8686280" cy="2050662"/>
            <a:chOff x="226852" y="391208"/>
            <a:chExt cx="8686280" cy="2050662"/>
          </a:xfrm>
        </p:grpSpPr>
        <p:grpSp>
          <p:nvGrpSpPr>
            <p:cNvPr id="213" name="Google Shape;213;p22"/>
            <p:cNvGrpSpPr/>
            <p:nvPr/>
          </p:nvGrpSpPr>
          <p:grpSpPr>
            <a:xfrm>
              <a:off x="8616538" y="391208"/>
              <a:ext cx="296595" cy="296600"/>
              <a:chOff x="10268217" y="1610115"/>
              <a:chExt cx="50999" cy="50999"/>
            </a:xfrm>
          </p:grpSpPr>
          <p:sp>
            <p:nvSpPr>
              <p:cNvPr id="214" name="Google Shape;214;p22"/>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22"/>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6" name="Google Shape;216;p22"/>
            <p:cNvSpPr/>
            <p:nvPr/>
          </p:nvSpPr>
          <p:spPr>
            <a:xfrm>
              <a:off x="226852" y="20391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_1">
    <p:spTree>
      <p:nvGrpSpPr>
        <p:cNvPr id="217" name="Shape 217"/>
        <p:cNvGrpSpPr/>
        <p:nvPr/>
      </p:nvGrpSpPr>
      <p:grpSpPr>
        <a:xfrm>
          <a:off x="0" y="0"/>
          <a:ext cx="0" cy="0"/>
          <a:chOff x="0" y="0"/>
          <a:chExt cx="0" cy="0"/>
        </a:xfrm>
      </p:grpSpPr>
      <p:sp>
        <p:nvSpPr>
          <p:cNvPr id="218" name="Google Shape;218;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9" name="Google Shape;219;p23"/>
          <p:cNvSpPr txBox="1"/>
          <p:nvPr>
            <p:ph idx="1" type="subTitle"/>
          </p:nvPr>
        </p:nvSpPr>
        <p:spPr>
          <a:xfrm>
            <a:off x="720000" y="1061750"/>
            <a:ext cx="7704000" cy="357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3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20" name="Google Shape;220;p23"/>
          <p:cNvGrpSpPr/>
          <p:nvPr/>
        </p:nvGrpSpPr>
        <p:grpSpPr>
          <a:xfrm>
            <a:off x="191627" y="136768"/>
            <a:ext cx="8736455" cy="551040"/>
            <a:chOff x="191627" y="136768"/>
            <a:chExt cx="8736455" cy="551040"/>
          </a:xfrm>
        </p:grpSpPr>
        <p:grpSp>
          <p:nvGrpSpPr>
            <p:cNvPr id="221" name="Google Shape;221;p23"/>
            <p:cNvGrpSpPr/>
            <p:nvPr/>
          </p:nvGrpSpPr>
          <p:grpSpPr>
            <a:xfrm>
              <a:off x="8631488" y="391208"/>
              <a:ext cx="296595" cy="296600"/>
              <a:chOff x="10268217" y="1610115"/>
              <a:chExt cx="50999" cy="50999"/>
            </a:xfrm>
          </p:grpSpPr>
          <p:sp>
            <p:nvSpPr>
              <p:cNvPr id="222" name="Google Shape;222;p2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2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4" name="Google Shape;224;p23"/>
            <p:cNvSpPr/>
            <p:nvPr/>
          </p:nvSpPr>
          <p:spPr>
            <a:xfrm>
              <a:off x="191627" y="13676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5" name="Shape 225"/>
        <p:cNvGrpSpPr/>
        <p:nvPr/>
      </p:nvGrpSpPr>
      <p:grpSpPr>
        <a:xfrm>
          <a:off x="0" y="0"/>
          <a:ext cx="0" cy="0"/>
          <a:chOff x="0" y="0"/>
          <a:chExt cx="0" cy="0"/>
        </a:xfrm>
      </p:grpSpPr>
      <p:sp>
        <p:nvSpPr>
          <p:cNvPr id="226" name="Google Shape;226;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7" name="Google Shape;227;p24"/>
          <p:cNvSpPr txBox="1"/>
          <p:nvPr>
            <p:ph idx="1" type="subTitle"/>
          </p:nvPr>
        </p:nvSpPr>
        <p:spPr>
          <a:xfrm>
            <a:off x="1724900" y="3645350"/>
            <a:ext cx="5363400" cy="74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24"/>
          <p:cNvSpPr txBox="1"/>
          <p:nvPr>
            <p:ph idx="2" type="subTitle"/>
          </p:nvPr>
        </p:nvSpPr>
        <p:spPr>
          <a:xfrm>
            <a:off x="1724900" y="2107275"/>
            <a:ext cx="5363400" cy="74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24"/>
          <p:cNvSpPr txBox="1"/>
          <p:nvPr>
            <p:ph idx="3" type="subTitle"/>
          </p:nvPr>
        </p:nvSpPr>
        <p:spPr>
          <a:xfrm>
            <a:off x="1724900" y="1675375"/>
            <a:ext cx="5363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30" name="Google Shape;230;p24"/>
          <p:cNvSpPr txBox="1"/>
          <p:nvPr>
            <p:ph idx="4" type="subTitle"/>
          </p:nvPr>
        </p:nvSpPr>
        <p:spPr>
          <a:xfrm>
            <a:off x="1724900" y="3213451"/>
            <a:ext cx="5363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31" name="Google Shape;231;p24"/>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2" name="Google Shape;232;p24"/>
          <p:cNvGrpSpPr/>
          <p:nvPr/>
        </p:nvGrpSpPr>
        <p:grpSpPr>
          <a:xfrm>
            <a:off x="222025" y="4455708"/>
            <a:ext cx="296595" cy="296600"/>
            <a:chOff x="10268217" y="1610115"/>
            <a:chExt cx="50999" cy="50999"/>
          </a:xfrm>
        </p:grpSpPr>
        <p:sp>
          <p:nvSpPr>
            <p:cNvPr id="233" name="Google Shape;233;p2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2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35" name="Shape 235"/>
        <p:cNvGrpSpPr/>
        <p:nvPr/>
      </p:nvGrpSpPr>
      <p:grpSpPr>
        <a:xfrm>
          <a:off x="0" y="0"/>
          <a:ext cx="0" cy="0"/>
          <a:chOff x="0" y="0"/>
          <a:chExt cx="0" cy="0"/>
        </a:xfrm>
      </p:grpSpPr>
      <p:sp>
        <p:nvSpPr>
          <p:cNvPr id="236" name="Google Shape;236;p25"/>
          <p:cNvSpPr txBox="1"/>
          <p:nvPr>
            <p:ph type="title"/>
          </p:nvPr>
        </p:nvSpPr>
        <p:spPr>
          <a:xfrm>
            <a:off x="713225"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7" name="Google Shape;237;p25"/>
          <p:cNvSpPr txBox="1"/>
          <p:nvPr>
            <p:ph idx="1" type="subTitle"/>
          </p:nvPr>
        </p:nvSpPr>
        <p:spPr>
          <a:xfrm>
            <a:off x="713225" y="2993400"/>
            <a:ext cx="5905800" cy="120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25"/>
          <p:cNvSpPr txBox="1"/>
          <p:nvPr>
            <p:ph idx="2" type="subTitle"/>
          </p:nvPr>
        </p:nvSpPr>
        <p:spPr>
          <a:xfrm>
            <a:off x="713225" y="1603275"/>
            <a:ext cx="5905800" cy="120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9" name="Google Shape;239;p25"/>
          <p:cNvGrpSpPr/>
          <p:nvPr/>
        </p:nvGrpSpPr>
        <p:grpSpPr>
          <a:xfrm>
            <a:off x="205182" y="4448206"/>
            <a:ext cx="311576" cy="311581"/>
            <a:chOff x="8010777" y="386361"/>
            <a:chExt cx="53575" cy="53575"/>
          </a:xfrm>
        </p:grpSpPr>
        <p:sp>
          <p:nvSpPr>
            <p:cNvPr id="240" name="Google Shape;240;p25"/>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25"/>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25"/>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43" name="Shape 243"/>
        <p:cNvGrpSpPr/>
        <p:nvPr/>
      </p:nvGrpSpPr>
      <p:grpSpPr>
        <a:xfrm>
          <a:off x="0" y="0"/>
          <a:ext cx="0" cy="0"/>
          <a:chOff x="0" y="0"/>
          <a:chExt cx="0" cy="0"/>
        </a:xfrm>
      </p:grpSpPr>
      <p:sp>
        <p:nvSpPr>
          <p:cNvPr id="244" name="Google Shape;24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5" name="Google Shape;245;p26"/>
          <p:cNvSpPr txBox="1"/>
          <p:nvPr>
            <p:ph idx="1" type="subTitle"/>
          </p:nvPr>
        </p:nvSpPr>
        <p:spPr>
          <a:xfrm>
            <a:off x="1724905" y="1715807"/>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26"/>
          <p:cNvSpPr txBox="1"/>
          <p:nvPr>
            <p:ph idx="2" type="subTitle"/>
          </p:nvPr>
        </p:nvSpPr>
        <p:spPr>
          <a:xfrm>
            <a:off x="1724905" y="2861341"/>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7" name="Google Shape;247;p26"/>
          <p:cNvSpPr txBox="1"/>
          <p:nvPr>
            <p:ph idx="3" type="subTitle"/>
          </p:nvPr>
        </p:nvSpPr>
        <p:spPr>
          <a:xfrm>
            <a:off x="1724905" y="4006875"/>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26"/>
          <p:cNvSpPr txBox="1"/>
          <p:nvPr>
            <p:ph idx="4" type="subTitle"/>
          </p:nvPr>
        </p:nvSpPr>
        <p:spPr>
          <a:xfrm>
            <a:off x="1724900" y="1400125"/>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49" name="Google Shape;249;p26"/>
          <p:cNvSpPr txBox="1"/>
          <p:nvPr>
            <p:ph idx="5" type="subTitle"/>
          </p:nvPr>
        </p:nvSpPr>
        <p:spPr>
          <a:xfrm>
            <a:off x="1724900" y="2546048"/>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0" name="Google Shape;250;p26"/>
          <p:cNvSpPr txBox="1"/>
          <p:nvPr>
            <p:ph idx="6" type="subTitle"/>
          </p:nvPr>
        </p:nvSpPr>
        <p:spPr>
          <a:xfrm>
            <a:off x="1724900" y="3691970"/>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1" name="Google Shape;251;p26"/>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2" name="Google Shape;252;p26"/>
          <p:cNvGrpSpPr/>
          <p:nvPr/>
        </p:nvGrpSpPr>
        <p:grpSpPr>
          <a:xfrm>
            <a:off x="204517" y="383706"/>
            <a:ext cx="8696440" cy="2530664"/>
            <a:chOff x="204517" y="383706"/>
            <a:chExt cx="8696440" cy="2530664"/>
          </a:xfrm>
        </p:grpSpPr>
        <p:grpSp>
          <p:nvGrpSpPr>
            <p:cNvPr id="253" name="Google Shape;253;p26"/>
            <p:cNvGrpSpPr/>
            <p:nvPr/>
          </p:nvGrpSpPr>
          <p:grpSpPr>
            <a:xfrm>
              <a:off x="8604363" y="2617771"/>
              <a:ext cx="296595" cy="296600"/>
              <a:chOff x="10268217" y="1610115"/>
              <a:chExt cx="50999" cy="50999"/>
            </a:xfrm>
          </p:grpSpPr>
          <p:sp>
            <p:nvSpPr>
              <p:cNvPr id="254" name="Google Shape;254;p2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2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6" name="Google Shape;256;p26"/>
            <p:cNvGrpSpPr/>
            <p:nvPr/>
          </p:nvGrpSpPr>
          <p:grpSpPr>
            <a:xfrm>
              <a:off x="204517" y="383706"/>
              <a:ext cx="311576" cy="311581"/>
              <a:chOff x="8010777" y="386361"/>
              <a:chExt cx="53575" cy="53575"/>
            </a:xfrm>
          </p:grpSpPr>
          <p:sp>
            <p:nvSpPr>
              <p:cNvPr id="257" name="Google Shape;257;p26"/>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26"/>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59" name="Shape 259"/>
        <p:cNvGrpSpPr/>
        <p:nvPr/>
      </p:nvGrpSpPr>
      <p:grpSpPr>
        <a:xfrm>
          <a:off x="0" y="0"/>
          <a:ext cx="0" cy="0"/>
          <a:chOff x="0" y="0"/>
          <a:chExt cx="0" cy="0"/>
        </a:xfrm>
      </p:grpSpPr>
      <p:sp>
        <p:nvSpPr>
          <p:cNvPr id="260" name="Google Shape;260;p2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1" name="Google Shape;261;p27"/>
          <p:cNvSpPr txBox="1"/>
          <p:nvPr>
            <p:ph idx="1" type="subTitle"/>
          </p:nvPr>
        </p:nvSpPr>
        <p:spPr>
          <a:xfrm>
            <a:off x="1724900" y="20976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7"/>
          <p:cNvSpPr txBox="1"/>
          <p:nvPr>
            <p:ph idx="2" type="subTitle"/>
          </p:nvPr>
        </p:nvSpPr>
        <p:spPr>
          <a:xfrm>
            <a:off x="5217550" y="20976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 name="Google Shape;263;p27"/>
          <p:cNvSpPr txBox="1"/>
          <p:nvPr>
            <p:ph idx="3" type="subTitle"/>
          </p:nvPr>
        </p:nvSpPr>
        <p:spPr>
          <a:xfrm>
            <a:off x="1724900" y="37470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27"/>
          <p:cNvSpPr txBox="1"/>
          <p:nvPr>
            <p:ph idx="4" type="subTitle"/>
          </p:nvPr>
        </p:nvSpPr>
        <p:spPr>
          <a:xfrm>
            <a:off x="5217550" y="37470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ph idx="5" type="subTitle"/>
          </p:nvPr>
        </p:nvSpPr>
        <p:spPr>
          <a:xfrm>
            <a:off x="1724900" y="1559225"/>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6" name="Google Shape;266;p27"/>
          <p:cNvSpPr txBox="1"/>
          <p:nvPr>
            <p:ph idx="6" type="subTitle"/>
          </p:nvPr>
        </p:nvSpPr>
        <p:spPr>
          <a:xfrm>
            <a:off x="1724900" y="3202149"/>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7" name="Google Shape;267;p27"/>
          <p:cNvSpPr txBox="1"/>
          <p:nvPr>
            <p:ph idx="7" type="subTitle"/>
          </p:nvPr>
        </p:nvSpPr>
        <p:spPr>
          <a:xfrm>
            <a:off x="5217550" y="1559225"/>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8" name="Google Shape;268;p27"/>
          <p:cNvSpPr txBox="1"/>
          <p:nvPr>
            <p:ph idx="8" type="subTitle"/>
          </p:nvPr>
        </p:nvSpPr>
        <p:spPr>
          <a:xfrm>
            <a:off x="5217550" y="3202149"/>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9" name="Google Shape;269;p27"/>
          <p:cNvSpPr/>
          <p:nvPr/>
        </p:nvSpPr>
        <p:spPr>
          <a:xfrm flipH="1">
            <a:off x="-1116530" y="4400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0" name="Google Shape;270;p27"/>
          <p:cNvGrpSpPr/>
          <p:nvPr/>
        </p:nvGrpSpPr>
        <p:grpSpPr>
          <a:xfrm>
            <a:off x="185663" y="133444"/>
            <a:ext cx="8788956" cy="4588989"/>
            <a:chOff x="185663" y="133444"/>
            <a:chExt cx="8788956" cy="4588989"/>
          </a:xfrm>
        </p:grpSpPr>
        <p:grpSp>
          <p:nvGrpSpPr>
            <p:cNvPr id="271" name="Google Shape;271;p27"/>
            <p:cNvGrpSpPr/>
            <p:nvPr/>
          </p:nvGrpSpPr>
          <p:grpSpPr>
            <a:xfrm>
              <a:off x="185663" y="133444"/>
              <a:ext cx="8788956" cy="2901764"/>
              <a:chOff x="185663" y="133444"/>
              <a:chExt cx="8788956" cy="2901764"/>
            </a:xfrm>
          </p:grpSpPr>
          <p:grpSp>
            <p:nvGrpSpPr>
              <p:cNvPr id="272" name="Google Shape;272;p27"/>
              <p:cNvGrpSpPr/>
              <p:nvPr/>
            </p:nvGrpSpPr>
            <p:grpSpPr>
              <a:xfrm>
                <a:off x="185663" y="2738608"/>
                <a:ext cx="296595" cy="296600"/>
                <a:chOff x="10268217" y="1610115"/>
                <a:chExt cx="50999" cy="50999"/>
              </a:xfrm>
            </p:grpSpPr>
            <p:sp>
              <p:nvSpPr>
                <p:cNvPr id="273" name="Google Shape;273;p2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2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5" name="Google Shape;275;p27"/>
              <p:cNvGrpSpPr/>
              <p:nvPr/>
            </p:nvGrpSpPr>
            <p:grpSpPr>
              <a:xfrm>
                <a:off x="8663042" y="133444"/>
                <a:ext cx="311576" cy="311581"/>
                <a:chOff x="8010777" y="386361"/>
                <a:chExt cx="53575" cy="53575"/>
              </a:xfrm>
            </p:grpSpPr>
            <p:sp>
              <p:nvSpPr>
                <p:cNvPr id="276" name="Google Shape;276;p27"/>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27"/>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78" name="Google Shape;278;p27"/>
            <p:cNvSpPr/>
            <p:nvPr/>
          </p:nvSpPr>
          <p:spPr>
            <a:xfrm>
              <a:off x="8190740" y="43197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79" name="Shape 279"/>
        <p:cNvGrpSpPr/>
        <p:nvPr/>
      </p:nvGrpSpPr>
      <p:grpSpPr>
        <a:xfrm>
          <a:off x="0" y="0"/>
          <a:ext cx="0" cy="0"/>
          <a:chOff x="0" y="0"/>
          <a:chExt cx="0" cy="0"/>
        </a:xfrm>
      </p:grpSpPr>
      <p:sp>
        <p:nvSpPr>
          <p:cNvPr id="280" name="Google Shape;280;p2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1" name="Google Shape;281;p28"/>
          <p:cNvSpPr txBox="1"/>
          <p:nvPr>
            <p:ph idx="1" type="subTitle"/>
          </p:nvPr>
        </p:nvSpPr>
        <p:spPr>
          <a:xfrm>
            <a:off x="720000"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2" name="Google Shape;282;p28"/>
          <p:cNvSpPr txBox="1"/>
          <p:nvPr>
            <p:ph idx="2" type="subTitle"/>
          </p:nvPr>
        </p:nvSpPr>
        <p:spPr>
          <a:xfrm>
            <a:off x="3447057"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28"/>
          <p:cNvSpPr txBox="1"/>
          <p:nvPr>
            <p:ph idx="3" type="subTitle"/>
          </p:nvPr>
        </p:nvSpPr>
        <p:spPr>
          <a:xfrm>
            <a:off x="720000"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28"/>
          <p:cNvSpPr txBox="1"/>
          <p:nvPr>
            <p:ph idx="4" type="subTitle"/>
          </p:nvPr>
        </p:nvSpPr>
        <p:spPr>
          <a:xfrm>
            <a:off x="3447057"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 name="Google Shape;285;p28"/>
          <p:cNvSpPr txBox="1"/>
          <p:nvPr>
            <p:ph idx="5" type="subTitle"/>
          </p:nvPr>
        </p:nvSpPr>
        <p:spPr>
          <a:xfrm>
            <a:off x="6172800"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28"/>
          <p:cNvSpPr txBox="1"/>
          <p:nvPr>
            <p:ph idx="6" type="subTitle"/>
          </p:nvPr>
        </p:nvSpPr>
        <p:spPr>
          <a:xfrm>
            <a:off x="6172800"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8"/>
          <p:cNvSpPr txBox="1"/>
          <p:nvPr>
            <p:ph idx="7" type="subTitle"/>
          </p:nvPr>
        </p:nvSpPr>
        <p:spPr>
          <a:xfrm>
            <a:off x="720000"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88" name="Google Shape;288;p28"/>
          <p:cNvSpPr txBox="1"/>
          <p:nvPr>
            <p:ph idx="8" type="subTitle"/>
          </p:nvPr>
        </p:nvSpPr>
        <p:spPr>
          <a:xfrm>
            <a:off x="3447057"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89" name="Google Shape;289;p28"/>
          <p:cNvSpPr txBox="1"/>
          <p:nvPr>
            <p:ph idx="9" type="subTitle"/>
          </p:nvPr>
        </p:nvSpPr>
        <p:spPr>
          <a:xfrm>
            <a:off x="6174900"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0" name="Google Shape;290;p28"/>
          <p:cNvSpPr txBox="1"/>
          <p:nvPr>
            <p:ph idx="13" type="subTitle"/>
          </p:nvPr>
        </p:nvSpPr>
        <p:spPr>
          <a:xfrm>
            <a:off x="720000"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1" name="Google Shape;291;p28"/>
          <p:cNvSpPr txBox="1"/>
          <p:nvPr>
            <p:ph idx="14" type="subTitle"/>
          </p:nvPr>
        </p:nvSpPr>
        <p:spPr>
          <a:xfrm>
            <a:off x="3447057"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2" name="Google Shape;292;p28"/>
          <p:cNvSpPr txBox="1"/>
          <p:nvPr>
            <p:ph idx="15" type="subTitle"/>
          </p:nvPr>
        </p:nvSpPr>
        <p:spPr>
          <a:xfrm>
            <a:off x="6174900"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93" name="Google Shape;293;p28"/>
          <p:cNvGrpSpPr/>
          <p:nvPr/>
        </p:nvGrpSpPr>
        <p:grpSpPr>
          <a:xfrm>
            <a:off x="174229" y="338131"/>
            <a:ext cx="8780139" cy="4688110"/>
            <a:chOff x="174229" y="338131"/>
            <a:chExt cx="8780139" cy="4688110"/>
          </a:xfrm>
        </p:grpSpPr>
        <p:grpSp>
          <p:nvGrpSpPr>
            <p:cNvPr id="294" name="Google Shape;294;p28"/>
            <p:cNvGrpSpPr/>
            <p:nvPr/>
          </p:nvGrpSpPr>
          <p:grpSpPr>
            <a:xfrm>
              <a:off x="8642792" y="4714659"/>
              <a:ext cx="311576" cy="311581"/>
              <a:chOff x="8010777" y="386361"/>
              <a:chExt cx="53575" cy="53575"/>
            </a:xfrm>
          </p:grpSpPr>
          <p:sp>
            <p:nvSpPr>
              <p:cNvPr id="295" name="Google Shape;295;p2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2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7" name="Google Shape;297;p28"/>
            <p:cNvGrpSpPr/>
            <p:nvPr/>
          </p:nvGrpSpPr>
          <p:grpSpPr>
            <a:xfrm>
              <a:off x="204212" y="4448206"/>
              <a:ext cx="311576" cy="311581"/>
              <a:chOff x="8010777" y="386361"/>
              <a:chExt cx="53575" cy="53575"/>
            </a:xfrm>
          </p:grpSpPr>
          <p:sp>
            <p:nvSpPr>
              <p:cNvPr id="298" name="Google Shape;298;p2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2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0" name="Google Shape;300;p28"/>
            <p:cNvSpPr/>
            <p:nvPr/>
          </p:nvSpPr>
          <p:spPr>
            <a:xfrm>
              <a:off x="174229" y="3381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01" name="Shape 301"/>
        <p:cNvGrpSpPr/>
        <p:nvPr/>
      </p:nvGrpSpPr>
      <p:grpSpPr>
        <a:xfrm>
          <a:off x="0" y="0"/>
          <a:ext cx="0" cy="0"/>
          <a:chOff x="0" y="0"/>
          <a:chExt cx="0" cy="0"/>
        </a:xfrm>
      </p:grpSpPr>
      <p:grpSp>
        <p:nvGrpSpPr>
          <p:cNvPr id="302" name="Google Shape;302;p29"/>
          <p:cNvGrpSpPr/>
          <p:nvPr/>
        </p:nvGrpSpPr>
        <p:grpSpPr>
          <a:xfrm>
            <a:off x="-1065888" y="-440100"/>
            <a:ext cx="11275796" cy="6023787"/>
            <a:chOff x="-1065888" y="-440100"/>
            <a:chExt cx="11275796" cy="6023787"/>
          </a:xfrm>
        </p:grpSpPr>
        <p:sp>
          <p:nvSpPr>
            <p:cNvPr id="303" name="Google Shape;303;p29"/>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29"/>
            <p:cNvSpPr/>
            <p:nvPr/>
          </p:nvSpPr>
          <p:spPr>
            <a:xfrm rot="10800000">
              <a:off x="-1065888" y="-4401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5" name="Google Shape;305;p29"/>
          <p:cNvSpPr txBox="1"/>
          <p:nvPr>
            <p:ph hasCustomPrompt="1" type="title"/>
          </p:nvPr>
        </p:nvSpPr>
        <p:spPr>
          <a:xfrm>
            <a:off x="2223600" y="618091"/>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6" name="Google Shape;306;p29"/>
          <p:cNvSpPr txBox="1"/>
          <p:nvPr>
            <p:ph idx="1" type="subTitle"/>
          </p:nvPr>
        </p:nvSpPr>
        <p:spPr>
          <a:xfrm>
            <a:off x="2223600" y="1307003"/>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7" name="Google Shape;307;p29"/>
          <p:cNvSpPr txBox="1"/>
          <p:nvPr>
            <p:ph hasCustomPrompt="1" idx="2" type="title"/>
          </p:nvPr>
        </p:nvSpPr>
        <p:spPr>
          <a:xfrm>
            <a:off x="2223600" y="2036414"/>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8" name="Google Shape;308;p29"/>
          <p:cNvSpPr txBox="1"/>
          <p:nvPr>
            <p:ph idx="3" type="subTitle"/>
          </p:nvPr>
        </p:nvSpPr>
        <p:spPr>
          <a:xfrm>
            <a:off x="2223600" y="2725331"/>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9" name="Google Shape;309;p29"/>
          <p:cNvSpPr txBox="1"/>
          <p:nvPr>
            <p:ph hasCustomPrompt="1" idx="4" type="title"/>
          </p:nvPr>
        </p:nvSpPr>
        <p:spPr>
          <a:xfrm>
            <a:off x="2223600" y="3454736"/>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0" name="Google Shape;310;p29"/>
          <p:cNvSpPr txBox="1"/>
          <p:nvPr>
            <p:ph idx="5" type="subTitle"/>
          </p:nvPr>
        </p:nvSpPr>
        <p:spPr>
          <a:xfrm>
            <a:off x="2223600" y="4143659"/>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311" name="Google Shape;311;p29"/>
          <p:cNvGrpSpPr/>
          <p:nvPr/>
        </p:nvGrpSpPr>
        <p:grpSpPr>
          <a:xfrm>
            <a:off x="215334" y="407719"/>
            <a:ext cx="8746336" cy="4541743"/>
            <a:chOff x="215334" y="407719"/>
            <a:chExt cx="8746336" cy="4541743"/>
          </a:xfrm>
        </p:grpSpPr>
        <p:sp>
          <p:nvSpPr>
            <p:cNvPr id="312" name="Google Shape;312;p29"/>
            <p:cNvSpPr/>
            <p:nvPr/>
          </p:nvSpPr>
          <p:spPr>
            <a:xfrm>
              <a:off x="7896652" y="4546735"/>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3" name="Google Shape;313;p29"/>
            <p:cNvGrpSpPr/>
            <p:nvPr/>
          </p:nvGrpSpPr>
          <p:grpSpPr>
            <a:xfrm>
              <a:off x="8665075" y="2550458"/>
              <a:ext cx="296595" cy="296600"/>
              <a:chOff x="10268217" y="1610115"/>
              <a:chExt cx="50999" cy="50999"/>
            </a:xfrm>
          </p:grpSpPr>
          <p:sp>
            <p:nvSpPr>
              <p:cNvPr id="314" name="Google Shape;314;p2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2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29"/>
            <p:cNvGrpSpPr/>
            <p:nvPr/>
          </p:nvGrpSpPr>
          <p:grpSpPr>
            <a:xfrm>
              <a:off x="215334" y="407719"/>
              <a:ext cx="311576" cy="311581"/>
              <a:chOff x="8016282" y="390490"/>
              <a:chExt cx="53575" cy="53575"/>
            </a:xfrm>
          </p:grpSpPr>
          <p:sp>
            <p:nvSpPr>
              <p:cNvPr id="317" name="Google Shape;317;p29"/>
              <p:cNvSpPr/>
              <p:nvPr/>
            </p:nvSpPr>
            <p:spPr>
              <a:xfrm>
                <a:off x="8035365" y="390490"/>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29"/>
              <p:cNvSpPr/>
              <p:nvPr/>
            </p:nvSpPr>
            <p:spPr>
              <a:xfrm rot="5400000">
                <a:off x="8035365" y="390466"/>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19" name="Shape 319"/>
        <p:cNvGrpSpPr/>
        <p:nvPr/>
      </p:nvGrpSpPr>
      <p:grpSpPr>
        <a:xfrm>
          <a:off x="0" y="0"/>
          <a:ext cx="0" cy="0"/>
          <a:chOff x="0" y="0"/>
          <a:chExt cx="0" cy="0"/>
        </a:xfrm>
      </p:grpSpPr>
      <p:grpSp>
        <p:nvGrpSpPr>
          <p:cNvPr id="320" name="Google Shape;320;p30"/>
          <p:cNvGrpSpPr/>
          <p:nvPr/>
        </p:nvGrpSpPr>
        <p:grpSpPr>
          <a:xfrm>
            <a:off x="0" y="4073725"/>
            <a:ext cx="9143995" cy="1298812"/>
            <a:chOff x="0" y="3845125"/>
            <a:chExt cx="9143995" cy="1298812"/>
          </a:xfrm>
        </p:grpSpPr>
        <p:sp>
          <p:nvSpPr>
            <p:cNvPr id="321" name="Google Shape;321;p30"/>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30"/>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3" name="Google Shape;323;p30"/>
          <p:cNvSpPr txBox="1"/>
          <p:nvPr>
            <p:ph type="title"/>
          </p:nvPr>
        </p:nvSpPr>
        <p:spPr>
          <a:xfrm>
            <a:off x="714800" y="539500"/>
            <a:ext cx="4448100" cy="10125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4" name="Google Shape;324;p30"/>
          <p:cNvSpPr txBox="1"/>
          <p:nvPr>
            <p:ph idx="1" type="subTitle"/>
          </p:nvPr>
        </p:nvSpPr>
        <p:spPr>
          <a:xfrm>
            <a:off x="714800" y="2282183"/>
            <a:ext cx="4448100" cy="1164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30"/>
          <p:cNvSpPr txBox="1"/>
          <p:nvPr/>
        </p:nvSpPr>
        <p:spPr>
          <a:xfrm>
            <a:off x="714800" y="3540592"/>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Nunito"/>
                <a:ea typeface="Nunito"/>
                <a:cs typeface="Nunito"/>
                <a:sym typeface="Nunito"/>
              </a:rPr>
              <a:t>CREDITS:</a:t>
            </a:r>
            <a:r>
              <a:rPr lang="en" sz="1200">
                <a:solidFill>
                  <a:schemeClr val="dk1"/>
                </a:solidFill>
                <a:latin typeface="Nunito"/>
                <a:ea typeface="Nunito"/>
                <a:cs typeface="Nunito"/>
                <a:sym typeface="Nunito"/>
              </a:rPr>
              <a:t> This presentation template was created by </a:t>
            </a:r>
            <a:r>
              <a:rPr b="1" lang="en" sz="1200" u="sng">
                <a:solidFill>
                  <a:schemeClr val="dk1"/>
                </a:solidFill>
                <a:latin typeface="Nunito"/>
                <a:ea typeface="Nunito"/>
                <a:cs typeface="Nunito"/>
                <a:sym typeface="Nunito"/>
                <a:hlinkClick r:id="rId2">
                  <a:extLst>
                    <a:ext uri="{A12FA001-AC4F-418D-AE19-62706E023703}">
                      <ahyp:hlinkClr val="tx"/>
                    </a:ext>
                  </a:extLst>
                </a:hlinkClick>
              </a:rPr>
              <a:t>Slidesgo</a:t>
            </a:r>
            <a:r>
              <a:rPr lang="en" sz="1200">
                <a:solidFill>
                  <a:schemeClr val="dk1"/>
                </a:solidFill>
                <a:latin typeface="Nunito"/>
                <a:ea typeface="Nunito"/>
                <a:cs typeface="Nunito"/>
                <a:sym typeface="Nunito"/>
              </a:rPr>
              <a:t>, and includes icons by </a:t>
            </a:r>
            <a:r>
              <a:rPr b="1" lang="en" sz="1200" u="sng">
                <a:solidFill>
                  <a:schemeClr val="dk1"/>
                </a:solidFill>
                <a:latin typeface="Nunito"/>
                <a:ea typeface="Nunito"/>
                <a:cs typeface="Nunito"/>
                <a:sym typeface="Nunito"/>
                <a:hlinkClick r:id="rId3">
                  <a:extLst>
                    <a:ext uri="{A12FA001-AC4F-418D-AE19-62706E023703}">
                      <ahyp:hlinkClr val="tx"/>
                    </a:ext>
                  </a:extLst>
                </a:hlinkClick>
              </a:rPr>
              <a:t>Flaticon</a:t>
            </a:r>
            <a:r>
              <a:rPr lang="en" sz="1200">
                <a:solidFill>
                  <a:schemeClr val="dk1"/>
                </a:solidFill>
                <a:latin typeface="Nunito"/>
                <a:ea typeface="Nunito"/>
                <a:cs typeface="Nunito"/>
                <a:sym typeface="Nunito"/>
              </a:rPr>
              <a:t>, and infographics &amp; images by </a:t>
            </a:r>
            <a:r>
              <a:rPr b="1" lang="en" sz="1200" u="sng">
                <a:solidFill>
                  <a:schemeClr val="dk1"/>
                </a:solidFill>
                <a:latin typeface="Nunito"/>
                <a:ea typeface="Nunito"/>
                <a:cs typeface="Nunito"/>
                <a:sym typeface="Nunito"/>
                <a:hlinkClick r:id="rId4">
                  <a:extLst>
                    <a:ext uri="{A12FA001-AC4F-418D-AE19-62706E023703}">
                      <ahyp:hlinkClr val="tx"/>
                    </a:ext>
                  </a:extLst>
                </a:hlinkClick>
              </a:rPr>
              <a:t>Freepik</a:t>
            </a:r>
            <a:r>
              <a:rPr lang="en" sz="1200" u="sng">
                <a:solidFill>
                  <a:schemeClr val="dk1"/>
                </a:solidFill>
                <a:latin typeface="Nunito"/>
                <a:ea typeface="Nunito"/>
                <a:cs typeface="Nunito"/>
                <a:sym typeface="Nunito"/>
              </a:rPr>
              <a:t> </a:t>
            </a:r>
            <a:endParaRPr b="1" sz="1200" u="sng">
              <a:solidFill>
                <a:schemeClr val="dk1"/>
              </a:solidFill>
              <a:latin typeface="Nunito"/>
              <a:ea typeface="Nunito"/>
              <a:cs typeface="Nunito"/>
              <a:sym typeface="Nunito"/>
            </a:endParaRPr>
          </a:p>
        </p:txBody>
      </p:sp>
      <p:grpSp>
        <p:nvGrpSpPr>
          <p:cNvPr id="326" name="Google Shape;326;p30"/>
          <p:cNvGrpSpPr/>
          <p:nvPr/>
        </p:nvGrpSpPr>
        <p:grpSpPr>
          <a:xfrm>
            <a:off x="146367" y="189943"/>
            <a:ext cx="5554477" cy="505332"/>
            <a:chOff x="146367" y="189943"/>
            <a:chExt cx="5554477" cy="505332"/>
          </a:xfrm>
        </p:grpSpPr>
        <p:sp>
          <p:nvSpPr>
            <p:cNvPr id="327" name="Google Shape;327;p30"/>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8" name="Google Shape;328;p30"/>
            <p:cNvGrpSpPr/>
            <p:nvPr/>
          </p:nvGrpSpPr>
          <p:grpSpPr>
            <a:xfrm>
              <a:off x="146367" y="383694"/>
              <a:ext cx="311576" cy="311581"/>
              <a:chOff x="8010777" y="386361"/>
              <a:chExt cx="53575" cy="53575"/>
            </a:xfrm>
          </p:grpSpPr>
          <p:sp>
            <p:nvSpPr>
              <p:cNvPr id="329" name="Google Shape;329;p30"/>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30"/>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4"/>
          <p:cNvSpPr txBox="1"/>
          <p:nvPr>
            <p:ph idx="1" type="subTitle"/>
          </p:nvPr>
        </p:nvSpPr>
        <p:spPr>
          <a:xfrm>
            <a:off x="720000" y="1177300"/>
            <a:ext cx="77040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 name="Google Shape;39;p4"/>
          <p:cNvGrpSpPr/>
          <p:nvPr/>
        </p:nvGrpSpPr>
        <p:grpSpPr>
          <a:xfrm>
            <a:off x="564925" y="148433"/>
            <a:ext cx="8506894" cy="2680337"/>
            <a:chOff x="564925" y="148433"/>
            <a:chExt cx="8506894" cy="2680337"/>
          </a:xfrm>
        </p:grpSpPr>
        <p:sp>
          <p:nvSpPr>
            <p:cNvPr id="40" name="Google Shape;40;p4"/>
            <p:cNvSpPr/>
            <p:nvPr/>
          </p:nvSpPr>
          <p:spPr>
            <a:xfrm>
              <a:off x="8700277" y="24260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1" name="Google Shape;41;p4"/>
            <p:cNvGrpSpPr/>
            <p:nvPr/>
          </p:nvGrpSpPr>
          <p:grpSpPr>
            <a:xfrm>
              <a:off x="564925" y="148433"/>
              <a:ext cx="296595" cy="296600"/>
              <a:chOff x="10268217" y="1610115"/>
              <a:chExt cx="50999" cy="50999"/>
            </a:xfrm>
          </p:grpSpPr>
          <p:sp>
            <p:nvSpPr>
              <p:cNvPr id="42" name="Google Shape;42;p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44" name="Google Shape;44;p4"/>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31" name="Shape 331"/>
        <p:cNvGrpSpPr/>
        <p:nvPr/>
      </p:nvGrpSpPr>
      <p:grpSpPr>
        <a:xfrm>
          <a:off x="0" y="0"/>
          <a:ext cx="0" cy="0"/>
          <a:chOff x="0" y="0"/>
          <a:chExt cx="0" cy="0"/>
        </a:xfrm>
      </p:grpSpPr>
      <p:grpSp>
        <p:nvGrpSpPr>
          <p:cNvPr id="332" name="Google Shape;332;p31"/>
          <p:cNvGrpSpPr/>
          <p:nvPr/>
        </p:nvGrpSpPr>
        <p:grpSpPr>
          <a:xfrm>
            <a:off x="146367" y="189943"/>
            <a:ext cx="5554477" cy="505332"/>
            <a:chOff x="146367" y="189943"/>
            <a:chExt cx="5554477" cy="505332"/>
          </a:xfrm>
        </p:grpSpPr>
        <p:sp>
          <p:nvSpPr>
            <p:cNvPr id="333" name="Google Shape;333;p31"/>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4" name="Google Shape;334;p31"/>
            <p:cNvGrpSpPr/>
            <p:nvPr/>
          </p:nvGrpSpPr>
          <p:grpSpPr>
            <a:xfrm>
              <a:off x="146367" y="383694"/>
              <a:ext cx="311576" cy="311581"/>
              <a:chOff x="8010777" y="386361"/>
              <a:chExt cx="53575" cy="53575"/>
            </a:xfrm>
          </p:grpSpPr>
          <p:sp>
            <p:nvSpPr>
              <p:cNvPr id="335" name="Google Shape;335;p31"/>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31"/>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7" name="Google Shape;337;p31"/>
          <p:cNvGrpSpPr/>
          <p:nvPr/>
        </p:nvGrpSpPr>
        <p:grpSpPr>
          <a:xfrm>
            <a:off x="0" y="3845125"/>
            <a:ext cx="9143995" cy="1298812"/>
            <a:chOff x="0" y="3845125"/>
            <a:chExt cx="9143995" cy="1298812"/>
          </a:xfrm>
        </p:grpSpPr>
        <p:sp>
          <p:nvSpPr>
            <p:cNvPr id="338" name="Google Shape;338;p31"/>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31"/>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40" name="Shape 340"/>
        <p:cNvGrpSpPr/>
        <p:nvPr/>
      </p:nvGrpSpPr>
      <p:grpSpPr>
        <a:xfrm>
          <a:off x="0" y="0"/>
          <a:ext cx="0" cy="0"/>
          <a:chOff x="0" y="0"/>
          <a:chExt cx="0" cy="0"/>
        </a:xfrm>
      </p:grpSpPr>
      <p:grpSp>
        <p:nvGrpSpPr>
          <p:cNvPr id="341" name="Google Shape;341;p32"/>
          <p:cNvGrpSpPr/>
          <p:nvPr/>
        </p:nvGrpSpPr>
        <p:grpSpPr>
          <a:xfrm>
            <a:off x="174229" y="338131"/>
            <a:ext cx="8780139" cy="4688110"/>
            <a:chOff x="174229" y="338131"/>
            <a:chExt cx="8780139" cy="4688110"/>
          </a:xfrm>
        </p:grpSpPr>
        <p:grpSp>
          <p:nvGrpSpPr>
            <p:cNvPr id="342" name="Google Shape;342;p32"/>
            <p:cNvGrpSpPr/>
            <p:nvPr/>
          </p:nvGrpSpPr>
          <p:grpSpPr>
            <a:xfrm>
              <a:off x="8642792" y="4714659"/>
              <a:ext cx="311576" cy="311581"/>
              <a:chOff x="8010777" y="386361"/>
              <a:chExt cx="53575" cy="53575"/>
            </a:xfrm>
          </p:grpSpPr>
          <p:sp>
            <p:nvSpPr>
              <p:cNvPr id="343" name="Google Shape;343;p3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3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5" name="Google Shape;345;p32"/>
            <p:cNvGrpSpPr/>
            <p:nvPr/>
          </p:nvGrpSpPr>
          <p:grpSpPr>
            <a:xfrm>
              <a:off x="204212" y="4448206"/>
              <a:ext cx="311576" cy="311581"/>
              <a:chOff x="8010777" y="386361"/>
              <a:chExt cx="53575" cy="53575"/>
            </a:xfrm>
          </p:grpSpPr>
          <p:sp>
            <p:nvSpPr>
              <p:cNvPr id="346" name="Google Shape;346;p3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3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8" name="Google Shape;348;p32"/>
            <p:cNvSpPr/>
            <p:nvPr/>
          </p:nvSpPr>
          <p:spPr>
            <a:xfrm>
              <a:off x="174229" y="3381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9" name="Google Shape;349;p32"/>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53" name="Shape 35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54" name="Shape 354"/>
        <p:cNvGrpSpPr/>
        <p:nvPr/>
      </p:nvGrpSpPr>
      <p:grpSpPr>
        <a:xfrm>
          <a:off x="0" y="0"/>
          <a:ext cx="0" cy="0"/>
          <a:chOff x="0" y="0"/>
          <a:chExt cx="0" cy="0"/>
        </a:xfrm>
      </p:grpSpPr>
      <p:sp>
        <p:nvSpPr>
          <p:cNvPr id="355" name="Google Shape;355;p3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 name="Shape 45"/>
        <p:cNvGrpSpPr/>
        <p:nvPr/>
      </p:nvGrpSpPr>
      <p:grpSpPr>
        <a:xfrm>
          <a:off x="0" y="0"/>
          <a:ext cx="0" cy="0"/>
          <a:chOff x="0" y="0"/>
          <a:chExt cx="0" cy="0"/>
        </a:xfrm>
      </p:grpSpPr>
      <p:sp>
        <p:nvSpPr>
          <p:cNvPr id="46" name="Google Shape;4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5"/>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 name="Google Shape;48;p5"/>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9" name="Google Shape;49;p5"/>
          <p:cNvSpPr txBox="1"/>
          <p:nvPr>
            <p:ph idx="3" type="subTitle"/>
          </p:nvPr>
        </p:nvSpPr>
        <p:spPr>
          <a:xfrm>
            <a:off x="5055275" y="3198725"/>
            <a:ext cx="25056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50" name="Google Shape;50;p5"/>
          <p:cNvSpPr txBox="1"/>
          <p:nvPr>
            <p:ph idx="4" type="subTitle"/>
          </p:nvPr>
        </p:nvSpPr>
        <p:spPr>
          <a:xfrm>
            <a:off x="1583075" y="3198725"/>
            <a:ext cx="25056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51" name="Google Shape;51;p5"/>
          <p:cNvGrpSpPr/>
          <p:nvPr/>
        </p:nvGrpSpPr>
        <p:grpSpPr>
          <a:xfrm>
            <a:off x="266227" y="445031"/>
            <a:ext cx="8694842" cy="4455578"/>
            <a:chOff x="266227" y="445031"/>
            <a:chExt cx="8694842" cy="4455578"/>
          </a:xfrm>
        </p:grpSpPr>
        <p:sp>
          <p:nvSpPr>
            <p:cNvPr id="52" name="Google Shape;52;p5"/>
            <p:cNvSpPr/>
            <p:nvPr/>
          </p:nvSpPr>
          <p:spPr>
            <a:xfrm>
              <a:off x="8589527" y="4450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3" name="Google Shape;53;p5"/>
            <p:cNvGrpSpPr/>
            <p:nvPr/>
          </p:nvGrpSpPr>
          <p:grpSpPr>
            <a:xfrm>
              <a:off x="4335113" y="4604008"/>
              <a:ext cx="296595" cy="296600"/>
              <a:chOff x="10268217" y="1610115"/>
              <a:chExt cx="50999" cy="50999"/>
            </a:xfrm>
          </p:grpSpPr>
          <p:sp>
            <p:nvSpPr>
              <p:cNvPr id="54" name="Google Shape;54;p5"/>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6" name="Google Shape;56;p5"/>
            <p:cNvSpPr/>
            <p:nvPr/>
          </p:nvSpPr>
          <p:spPr>
            <a:xfrm>
              <a:off x="266227" y="249201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6"/>
          <p:cNvSpPr/>
          <p:nvPr/>
        </p:nvSpPr>
        <p:spPr>
          <a:xfrm flipH="1" rot="10800000">
            <a:off x="5637587"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0" name="Google Shape;60;p6"/>
          <p:cNvGrpSpPr/>
          <p:nvPr/>
        </p:nvGrpSpPr>
        <p:grpSpPr>
          <a:xfrm flipH="1">
            <a:off x="133752" y="148433"/>
            <a:ext cx="8832455" cy="4767799"/>
            <a:chOff x="133752" y="148433"/>
            <a:chExt cx="8832455" cy="4767799"/>
          </a:xfrm>
        </p:grpSpPr>
        <p:grpSp>
          <p:nvGrpSpPr>
            <p:cNvPr id="61" name="Google Shape;61;p6"/>
            <p:cNvGrpSpPr/>
            <p:nvPr/>
          </p:nvGrpSpPr>
          <p:grpSpPr>
            <a:xfrm>
              <a:off x="8669613" y="148433"/>
              <a:ext cx="296595" cy="296600"/>
              <a:chOff x="10268217" y="1610115"/>
              <a:chExt cx="50999" cy="50999"/>
            </a:xfrm>
          </p:grpSpPr>
          <p:sp>
            <p:nvSpPr>
              <p:cNvPr id="62" name="Google Shape;62;p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 name="Google Shape;64;p6"/>
            <p:cNvSpPr/>
            <p:nvPr/>
          </p:nvSpPr>
          <p:spPr>
            <a:xfrm>
              <a:off x="133752" y="4513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5" name="Shape 65"/>
        <p:cNvGrpSpPr/>
        <p:nvPr/>
      </p:nvGrpSpPr>
      <p:grpSpPr>
        <a:xfrm>
          <a:off x="0" y="0"/>
          <a:ext cx="0" cy="0"/>
          <a:chOff x="0" y="0"/>
          <a:chExt cx="0" cy="0"/>
        </a:xfrm>
      </p:grpSpPr>
      <p:sp>
        <p:nvSpPr>
          <p:cNvPr id="66" name="Google Shape;66;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 name="Google Shape;67;p7"/>
          <p:cNvSpPr txBox="1"/>
          <p:nvPr>
            <p:ph idx="1" type="subTitle"/>
          </p:nvPr>
        </p:nvSpPr>
        <p:spPr>
          <a:xfrm>
            <a:off x="720000" y="1288400"/>
            <a:ext cx="4294800" cy="2298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Light"/>
              <a:buChar char="●"/>
              <a:defRPr/>
            </a:lvl1pPr>
            <a:lvl2pPr lvl="1" rtl="0" algn="ctr">
              <a:lnSpc>
                <a:spcPct val="100000"/>
              </a:lnSpc>
              <a:spcBef>
                <a:spcPts val="0"/>
              </a:spcBef>
              <a:spcAft>
                <a:spcPts val="0"/>
              </a:spcAft>
              <a:buClr>
                <a:srgbClr val="E76A28"/>
              </a:buClr>
              <a:buSzPts val="1400"/>
              <a:buFont typeface="Nunito Light"/>
              <a:buChar char="○"/>
              <a:defRPr/>
            </a:lvl2pPr>
            <a:lvl3pPr lvl="2" rtl="0" algn="ctr">
              <a:lnSpc>
                <a:spcPct val="100000"/>
              </a:lnSpc>
              <a:spcBef>
                <a:spcPts val="0"/>
              </a:spcBef>
              <a:spcAft>
                <a:spcPts val="0"/>
              </a:spcAft>
              <a:buClr>
                <a:srgbClr val="E76A28"/>
              </a:buClr>
              <a:buSzPts val="1400"/>
              <a:buFont typeface="Nunito Light"/>
              <a:buChar char="■"/>
              <a:defRPr/>
            </a:lvl3pPr>
            <a:lvl4pPr lvl="3" rtl="0" algn="ctr">
              <a:lnSpc>
                <a:spcPct val="100000"/>
              </a:lnSpc>
              <a:spcBef>
                <a:spcPts val="0"/>
              </a:spcBef>
              <a:spcAft>
                <a:spcPts val="0"/>
              </a:spcAft>
              <a:buClr>
                <a:srgbClr val="E76A28"/>
              </a:buClr>
              <a:buSzPts val="14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400"/>
              <a:buFont typeface="Nunito Light"/>
              <a:buChar char="●"/>
              <a:defRPr/>
            </a:lvl7pPr>
            <a:lvl8pPr lvl="7" rtl="0" algn="ctr">
              <a:lnSpc>
                <a:spcPct val="100000"/>
              </a:lnSpc>
              <a:spcBef>
                <a:spcPts val="0"/>
              </a:spcBef>
              <a:spcAft>
                <a:spcPts val="0"/>
              </a:spcAft>
              <a:buClr>
                <a:srgbClr val="999999"/>
              </a:buClr>
              <a:buSzPts val="14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68" name="Google Shape;68;p7"/>
          <p:cNvSpPr/>
          <p:nvPr/>
        </p:nvSpPr>
        <p:spPr>
          <a:xfrm flipH="1">
            <a:off x="-9355"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 name="Google Shape;69;p7"/>
          <p:cNvGrpSpPr/>
          <p:nvPr/>
        </p:nvGrpSpPr>
        <p:grpSpPr>
          <a:xfrm>
            <a:off x="188242" y="132494"/>
            <a:ext cx="8741140" cy="4672864"/>
            <a:chOff x="188242" y="132494"/>
            <a:chExt cx="8741140" cy="4672864"/>
          </a:xfrm>
        </p:grpSpPr>
        <p:grpSp>
          <p:nvGrpSpPr>
            <p:cNvPr id="70" name="Google Shape;70;p7"/>
            <p:cNvGrpSpPr/>
            <p:nvPr/>
          </p:nvGrpSpPr>
          <p:grpSpPr>
            <a:xfrm>
              <a:off x="188242" y="132494"/>
              <a:ext cx="8741140" cy="1030914"/>
              <a:chOff x="188242" y="132494"/>
              <a:chExt cx="8741140" cy="1030914"/>
            </a:xfrm>
          </p:grpSpPr>
          <p:grpSp>
            <p:nvGrpSpPr>
              <p:cNvPr id="71" name="Google Shape;71;p7"/>
              <p:cNvGrpSpPr/>
              <p:nvPr/>
            </p:nvGrpSpPr>
            <p:grpSpPr>
              <a:xfrm>
                <a:off x="8632788" y="866808"/>
                <a:ext cx="296595" cy="296600"/>
                <a:chOff x="10268217" y="1610115"/>
                <a:chExt cx="50999" cy="50999"/>
              </a:xfrm>
            </p:grpSpPr>
            <p:sp>
              <p:nvSpPr>
                <p:cNvPr id="72" name="Google Shape;72;p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 name="Google Shape;74;p7"/>
              <p:cNvGrpSpPr/>
              <p:nvPr/>
            </p:nvGrpSpPr>
            <p:grpSpPr>
              <a:xfrm>
                <a:off x="188242" y="132494"/>
                <a:ext cx="311576" cy="311581"/>
                <a:chOff x="8010777" y="386361"/>
                <a:chExt cx="53575" cy="53575"/>
              </a:xfrm>
            </p:grpSpPr>
            <p:sp>
              <p:nvSpPr>
                <p:cNvPr id="75" name="Google Shape;75;p7"/>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7"/>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77" name="Google Shape;77;p7"/>
            <p:cNvSpPr/>
            <p:nvPr/>
          </p:nvSpPr>
          <p:spPr>
            <a:xfrm>
              <a:off x="4389677" y="44026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8" name="Shape 78"/>
        <p:cNvGrpSpPr/>
        <p:nvPr/>
      </p:nvGrpSpPr>
      <p:grpSpPr>
        <a:xfrm>
          <a:off x="0" y="0"/>
          <a:ext cx="0" cy="0"/>
          <a:chOff x="0" y="0"/>
          <a:chExt cx="0" cy="0"/>
        </a:xfrm>
      </p:grpSpPr>
      <p:sp>
        <p:nvSpPr>
          <p:cNvPr id="79" name="Google Shape;79;p8"/>
          <p:cNvSpPr txBox="1"/>
          <p:nvPr>
            <p:ph type="title"/>
          </p:nvPr>
        </p:nvSpPr>
        <p:spPr>
          <a:xfrm>
            <a:off x="931950" y="833675"/>
            <a:ext cx="7280100" cy="2143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3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0" name="Google Shape;80;p8"/>
          <p:cNvGrpSpPr/>
          <p:nvPr/>
        </p:nvGrpSpPr>
        <p:grpSpPr>
          <a:xfrm>
            <a:off x="564925" y="133444"/>
            <a:ext cx="8369168" cy="608189"/>
            <a:chOff x="564925" y="133444"/>
            <a:chExt cx="8369168" cy="608189"/>
          </a:xfrm>
        </p:grpSpPr>
        <p:grpSp>
          <p:nvGrpSpPr>
            <p:cNvPr id="81" name="Google Shape;81;p8"/>
            <p:cNvGrpSpPr/>
            <p:nvPr/>
          </p:nvGrpSpPr>
          <p:grpSpPr>
            <a:xfrm>
              <a:off x="564925" y="445033"/>
              <a:ext cx="296595" cy="296600"/>
              <a:chOff x="10268217" y="1610115"/>
              <a:chExt cx="50999" cy="50999"/>
            </a:xfrm>
          </p:grpSpPr>
          <p:sp>
            <p:nvSpPr>
              <p:cNvPr id="82" name="Google Shape;82;p8"/>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8"/>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 name="Google Shape;84;p8"/>
            <p:cNvGrpSpPr/>
            <p:nvPr/>
          </p:nvGrpSpPr>
          <p:grpSpPr>
            <a:xfrm>
              <a:off x="8622517" y="133444"/>
              <a:ext cx="311576" cy="311581"/>
              <a:chOff x="8010777" y="386361"/>
              <a:chExt cx="53575" cy="53575"/>
            </a:xfrm>
          </p:grpSpPr>
          <p:sp>
            <p:nvSpPr>
              <p:cNvPr id="85" name="Google Shape;85;p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7" name="Google Shape;87;p8"/>
          <p:cNvGrpSpPr/>
          <p:nvPr/>
        </p:nvGrpSpPr>
        <p:grpSpPr>
          <a:xfrm>
            <a:off x="0" y="3845125"/>
            <a:ext cx="9143995" cy="1298812"/>
            <a:chOff x="0" y="3845125"/>
            <a:chExt cx="9143995" cy="1298812"/>
          </a:xfrm>
        </p:grpSpPr>
        <p:sp>
          <p:nvSpPr>
            <p:cNvPr id="88" name="Google Shape;88;p8"/>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8"/>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9"/>
          <p:cNvSpPr txBox="1"/>
          <p:nvPr>
            <p:ph type="title"/>
          </p:nvPr>
        </p:nvSpPr>
        <p:spPr>
          <a:xfrm>
            <a:off x="2135550" y="533422"/>
            <a:ext cx="4872900" cy="11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2" name="Google Shape;92;p9"/>
          <p:cNvSpPr txBox="1"/>
          <p:nvPr>
            <p:ph idx="1" type="subTitle"/>
          </p:nvPr>
        </p:nvSpPr>
        <p:spPr>
          <a:xfrm>
            <a:off x="2135550" y="1694847"/>
            <a:ext cx="4872900" cy="67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3" name="Google Shape;93;p9"/>
          <p:cNvGrpSpPr/>
          <p:nvPr/>
        </p:nvGrpSpPr>
        <p:grpSpPr>
          <a:xfrm>
            <a:off x="188242" y="132494"/>
            <a:ext cx="8747990" cy="2277239"/>
            <a:chOff x="188242" y="132494"/>
            <a:chExt cx="8747990" cy="2277239"/>
          </a:xfrm>
        </p:grpSpPr>
        <p:grpSp>
          <p:nvGrpSpPr>
            <p:cNvPr id="94" name="Google Shape;94;p9"/>
            <p:cNvGrpSpPr/>
            <p:nvPr/>
          </p:nvGrpSpPr>
          <p:grpSpPr>
            <a:xfrm>
              <a:off x="8639638" y="2113133"/>
              <a:ext cx="296595" cy="296600"/>
              <a:chOff x="10268217" y="1610115"/>
              <a:chExt cx="50999" cy="50999"/>
            </a:xfrm>
          </p:grpSpPr>
          <p:sp>
            <p:nvSpPr>
              <p:cNvPr id="95" name="Google Shape;95;p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 name="Google Shape;97;p9"/>
            <p:cNvGrpSpPr/>
            <p:nvPr/>
          </p:nvGrpSpPr>
          <p:grpSpPr>
            <a:xfrm>
              <a:off x="188242" y="132494"/>
              <a:ext cx="311576" cy="311581"/>
              <a:chOff x="8010777" y="386361"/>
              <a:chExt cx="53575" cy="53575"/>
            </a:xfrm>
          </p:grpSpPr>
          <p:sp>
            <p:nvSpPr>
              <p:cNvPr id="98" name="Google Shape;98;p9"/>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9"/>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0" name="Google Shape;100;p9"/>
          <p:cNvGrpSpPr/>
          <p:nvPr/>
        </p:nvGrpSpPr>
        <p:grpSpPr>
          <a:xfrm>
            <a:off x="0" y="3845125"/>
            <a:ext cx="9143995" cy="1298812"/>
            <a:chOff x="0" y="3845125"/>
            <a:chExt cx="9143995" cy="1298812"/>
          </a:xfrm>
        </p:grpSpPr>
        <p:sp>
          <p:nvSpPr>
            <p:cNvPr id="101" name="Google Shape;101;p9"/>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9"/>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3" name="Shape 103"/>
        <p:cNvGrpSpPr/>
        <p:nvPr/>
      </p:nvGrpSpPr>
      <p:grpSpPr>
        <a:xfrm>
          <a:off x="0" y="0"/>
          <a:ext cx="0" cy="0"/>
          <a:chOff x="0" y="0"/>
          <a:chExt cx="0" cy="0"/>
        </a:xfrm>
      </p:grpSpPr>
      <p:sp>
        <p:nvSpPr>
          <p:cNvPr id="104" name="Google Shape;104;p10"/>
          <p:cNvSpPr/>
          <p:nvPr>
            <p:ph idx="2" type="pic"/>
          </p:nvPr>
        </p:nvSpPr>
        <p:spPr>
          <a:xfrm>
            <a:off x="0" y="-6900"/>
            <a:ext cx="9144000" cy="5157300"/>
          </a:xfrm>
          <a:prstGeom prst="rect">
            <a:avLst/>
          </a:prstGeom>
          <a:noFill/>
          <a:ln>
            <a:noFill/>
          </a:ln>
        </p:spPr>
      </p:sp>
      <p:sp>
        <p:nvSpPr>
          <p:cNvPr id="105" name="Google Shape;105;p10"/>
          <p:cNvSpPr txBox="1"/>
          <p:nvPr>
            <p:ph type="title"/>
          </p:nvPr>
        </p:nvSpPr>
        <p:spPr>
          <a:xfrm>
            <a:off x="713225" y="3911600"/>
            <a:ext cx="7717500" cy="692400"/>
          </a:xfrm>
          <a:prstGeom prst="rect">
            <a:avLst/>
          </a:prstGeom>
          <a:solidFill>
            <a:schemeClr val="lt1"/>
          </a:solid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alsamiq Sans"/>
              <a:buNone/>
              <a:defRPr sz="3500">
                <a:solidFill>
                  <a:schemeClr val="dk1"/>
                </a:solidFill>
                <a:latin typeface="Balsamiq Sans"/>
                <a:ea typeface="Balsamiq Sans"/>
                <a:cs typeface="Balsamiq Sans"/>
                <a:sym typeface="Balsamiq Sans"/>
              </a:defRPr>
            </a:lvl1pPr>
            <a:lvl2pPr lvl="1"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50" name="Shape 350"/>
        <p:cNvGrpSpPr/>
        <p:nvPr/>
      </p:nvGrpSpPr>
      <p:grpSpPr>
        <a:xfrm>
          <a:off x="0" y="0"/>
          <a:ext cx="0" cy="0"/>
          <a:chOff x="0" y="0"/>
          <a:chExt cx="0" cy="0"/>
        </a:xfrm>
      </p:grpSpPr>
      <p:sp>
        <p:nvSpPr>
          <p:cNvPr id="351" name="Google Shape;351;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52" name="Google Shape;352;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 id="214748368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0.xml"/><Relationship Id="rId5" Type="http://schemas.openxmlformats.org/officeDocument/2006/relationships/slide" Target="/ppt/slides/slide37.xml"/><Relationship Id="rId6" Type="http://schemas.openxmlformats.org/officeDocument/2006/relationships/slide" Target="/ppt/slides/slide36.xml"/><Relationship Id="rId7" Type="http://schemas.openxmlformats.org/officeDocument/2006/relationships/slide" Target="/ppt/slides/slide36.xml"/><Relationship Id="rId8" Type="http://schemas.openxmlformats.org/officeDocument/2006/relationships/slide" Target="/ppt/slides/slide35.xml"/><Relationship Id="rId11" Type="http://schemas.openxmlformats.org/officeDocument/2006/relationships/slide" Target="/ppt/slides/slide48.xml"/><Relationship Id="rId10" Type="http://schemas.openxmlformats.org/officeDocument/2006/relationships/slide" Target="/ppt/slides/slide48.xml"/><Relationship Id="rId13"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2" Type="http://schemas.openxmlformats.org/officeDocument/2006/relationships/slide" Target="/ppt/slides/slide42.xml"/><Relationship Id="rId15" Type="http://schemas.openxmlformats.org/officeDocument/2006/relationships/hyperlink" Target="http://bit.ly/30B07Gq" TargetMode="External"/><Relationship Id="rId14" Type="http://schemas.openxmlformats.org/officeDocument/2006/relationships/hyperlink" Target="https://bit.ly/3A1uf1Q"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bit.ly/33VAFh3" TargetMode="External"/><Relationship Id="rId19"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image" Target="../media/image1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t3BjcZVc1mv8RCz46MXs_cU-nEVMs7lDUAIl2XY5NT8/edit#gid=0" TargetMode="External"/><Relationship Id="rId5"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9.jpg"/><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t3BjcZVc1mv8RCz46MXs_cU-nEVMs7lDUAIl2XY5NT8/copy" TargetMode="External"/><Relationship Id="rId5"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 Id="rId3" Type="http://schemas.openxmlformats.org/officeDocument/2006/relationships/hyperlink" Target="https://www.freepik.com/free-vector/nutritionist-template-design_37641499.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 Id="rId3" Type="http://schemas.openxmlformats.org/officeDocument/2006/relationships/hyperlink" Target="https://www.freepik.com/free-vector/nutritionist-template-design_37641657.htm/?utm_source=slidesgo_template&amp;utm_medium=referral-link&amp;utm_campaign=sg_resources&amp;utm_content=freepik" TargetMode="External"/><Relationship Id="rId4" Type="http://schemas.openxmlformats.org/officeDocument/2006/relationships/hyperlink" Target="https://www.freepik.com/free-photo/immunity-boosting-food-healthy-lifestyle_21076788.htm/?utm_source=slidesgo_template&amp;utm_medium=referral-link&amp;utm_campaign=sg_resources&amp;utm_content=freepik" TargetMode="External"/><Relationship Id="rId9" Type="http://schemas.openxmlformats.org/officeDocument/2006/relationships/hyperlink" Target="https://www.freepik.com/free-photo/front-view-doctor-working-clinic_39571816.htm/?utm_source=slidesgo_template&amp;utm_medium=referral-link&amp;utm_campaign=sg_resources&amp;utm_content=freepik" TargetMode="External"/><Relationship Id="rId5" Type="http://schemas.openxmlformats.org/officeDocument/2006/relationships/hyperlink" Target="https://www.freepik.com/free-photo/young-woman-working-out-outdoors_15518990.htm/?utm_source=slidesgo_template&amp;utm_medium=referral-link&amp;utm_campaign=sg_resources&amp;utm_content=freepik" TargetMode="External"/><Relationship Id="rId6" Type="http://schemas.openxmlformats.org/officeDocument/2006/relationships/hyperlink" Target="https://www.freepik.com/free-photo/young-woman-preparing-her-nutrition-diet_23180742.htm/?utm_source=slidesgo_template&amp;utm_medium=referral-link&amp;utm_campaign=sg_resources&amp;utm_content=freepik" TargetMode="External"/><Relationship Id="rId7" Type="http://schemas.openxmlformats.org/officeDocument/2006/relationships/hyperlink" Target="https://www.freepik.com/free-photo/young-woman-preparing-her-nutrition-diet_23180782.htm/?utm_source=slidesgo_template&amp;utm_medium=referral-link&amp;utm_campaign=sg_resources&amp;utm_content=freepik" TargetMode="External"/><Relationship Id="rId8" Type="http://schemas.openxmlformats.org/officeDocument/2006/relationships/hyperlink" Target="https://www.freepik.com/free-photo/doctor-wearing-white-coat-medium-shot_33417273.htm/?utm_source=slidesgo_template&amp;utm_medium=referral-link&amp;utm_campaign=sg_resources&amp;utm_content=freepik" TargetMode="External"/><Relationship Id="rId11" Type="http://schemas.openxmlformats.org/officeDocument/2006/relationships/hyperlink" Target="https://www.flaticon.com/free-icon/fruit_3637394/?utm_source=slidesgo_template&amp;utm_medium=referral-link&amp;utm_campaign=sg_resources&amp;utm_content=flaticon" TargetMode="External"/><Relationship Id="rId10" Type="http://schemas.openxmlformats.org/officeDocument/2006/relationships/hyperlink" Target="https://www.flaticon.com/free-icon/wheat-grains_58217/?utm_source=slidesgo_template&amp;utm_medium=referral-link&amp;utm_campaign=sg_resources&amp;utm_content=flaticon" TargetMode="External"/><Relationship Id="rId13" Type="http://schemas.openxmlformats.org/officeDocument/2006/relationships/hyperlink" Target="https://www.flaticon.com/free-icon/unsaturated-fats_9573101/?utm_source=slidesgo_template&amp;utm_medium=referral-link&amp;utm_campaign=sg_resources&amp;utm_content=flaticon" TargetMode="External"/><Relationship Id="rId12" Type="http://schemas.openxmlformats.org/officeDocument/2006/relationships/hyperlink" Target="https://www.flaticon.com/free-icon/meat_3514719/?utm_source=slidesgo_template&amp;utm_medium=referral-link&amp;utm_campaign=sg_resources&amp;utm_content=flaticon"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0.xml"/><Relationship Id="rId3" Type="http://schemas.openxmlformats.org/officeDocument/2006/relationships/hyperlink" Target="https://fonts.google.com/specimen/Balsamiq+Sans" TargetMode="External"/><Relationship Id="rId4" Type="http://schemas.openxmlformats.org/officeDocument/2006/relationships/hyperlink" Target="https://fonts.google.com/specimen/Nunito"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4.png"/><Relationship Id="rId17" Type="http://schemas.openxmlformats.org/officeDocument/2006/relationships/image" Target="../media/image5.png"/><Relationship Id="rId16"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6"/>
          <p:cNvSpPr txBox="1"/>
          <p:nvPr>
            <p:ph type="ctrTitle"/>
          </p:nvPr>
        </p:nvSpPr>
        <p:spPr>
          <a:xfrm>
            <a:off x="713225" y="547100"/>
            <a:ext cx="4360800" cy="223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Nutrition and Healthy Eating Habits - Health</a:t>
            </a:r>
            <a:endParaRPr/>
          </a:p>
        </p:txBody>
      </p:sp>
      <p:sp>
        <p:nvSpPr>
          <p:cNvPr id="361" name="Google Shape;361;p36"/>
          <p:cNvSpPr txBox="1"/>
          <p:nvPr>
            <p:ph idx="1" type="subTitle"/>
          </p:nvPr>
        </p:nvSpPr>
        <p:spPr>
          <a:xfrm>
            <a:off x="713225" y="2736650"/>
            <a:ext cx="4360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362" name="Google Shape;362;p36"/>
          <p:cNvSpPr txBox="1"/>
          <p:nvPr>
            <p:ph idx="4294967295" type="subTitle"/>
          </p:nvPr>
        </p:nvSpPr>
        <p:spPr>
          <a:xfrm>
            <a:off x="7141050" y="539503"/>
            <a:ext cx="1289700" cy="4026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b="1" lang="en" sz="1600"/>
              <a:t>7th Grade</a:t>
            </a:r>
            <a:endParaRPr b="1" sz="1600"/>
          </a:p>
        </p:txBody>
      </p:sp>
      <p:sp>
        <p:nvSpPr>
          <p:cNvPr id="363" name="Google Shape;363;p36"/>
          <p:cNvSpPr/>
          <p:nvPr/>
        </p:nvSpPr>
        <p:spPr>
          <a:xfrm>
            <a:off x="2158324" y="4440458"/>
            <a:ext cx="371687" cy="327099"/>
          </a:xfrm>
          <a:custGeom>
            <a:rect b="b" l="l" r="r" t="t"/>
            <a:pathLst>
              <a:path extrusionOk="0" h="116717" w="132627">
                <a:moveTo>
                  <a:pt x="53934" y="47541"/>
                </a:moveTo>
                <a:lnTo>
                  <a:pt x="61543" y="0"/>
                </a:lnTo>
                <a:lnTo>
                  <a:pt x="66314" y="49449"/>
                </a:lnTo>
                <a:lnTo>
                  <a:pt x="118673" y="19322"/>
                </a:lnTo>
                <a:lnTo>
                  <a:pt x="75760" y="53266"/>
                </a:lnTo>
                <a:lnTo>
                  <a:pt x="132628" y="62140"/>
                </a:lnTo>
                <a:lnTo>
                  <a:pt x="79314" y="66529"/>
                </a:lnTo>
                <a:lnTo>
                  <a:pt x="110420" y="116717"/>
                </a:lnTo>
                <a:lnTo>
                  <a:pt x="62831" y="82439"/>
                </a:lnTo>
                <a:lnTo>
                  <a:pt x="55198" y="116717"/>
                </a:lnTo>
                <a:lnTo>
                  <a:pt x="51715" y="80555"/>
                </a:lnTo>
                <a:lnTo>
                  <a:pt x="14265" y="109108"/>
                </a:lnTo>
                <a:lnTo>
                  <a:pt x="45752" y="66529"/>
                </a:lnTo>
                <a:lnTo>
                  <a:pt x="0" y="66529"/>
                </a:lnTo>
                <a:lnTo>
                  <a:pt x="43152" y="53266"/>
                </a:lnTo>
                <a:lnTo>
                  <a:pt x="14265" y="19417"/>
                </a:lnTo>
                <a:lnTo>
                  <a:pt x="53934" y="4754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4" name="Google Shape;364;p36"/>
          <p:cNvGrpSpPr/>
          <p:nvPr/>
        </p:nvGrpSpPr>
        <p:grpSpPr>
          <a:xfrm rot="-306717">
            <a:off x="3933881" y="3857962"/>
            <a:ext cx="1204340" cy="1492092"/>
            <a:chOff x="7786336" y="1422122"/>
            <a:chExt cx="385311" cy="477388"/>
          </a:xfrm>
        </p:grpSpPr>
        <p:sp>
          <p:nvSpPr>
            <p:cNvPr id="365" name="Google Shape;365;p36"/>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6" name="Google Shape;366;p36"/>
            <p:cNvGrpSpPr/>
            <p:nvPr/>
          </p:nvGrpSpPr>
          <p:grpSpPr>
            <a:xfrm>
              <a:off x="7809776" y="1445914"/>
              <a:ext cx="337612" cy="429672"/>
              <a:chOff x="7809776" y="1445914"/>
              <a:chExt cx="337612" cy="429672"/>
            </a:xfrm>
          </p:grpSpPr>
          <p:grpSp>
            <p:nvGrpSpPr>
              <p:cNvPr id="367" name="Google Shape;367;p36"/>
              <p:cNvGrpSpPr/>
              <p:nvPr/>
            </p:nvGrpSpPr>
            <p:grpSpPr>
              <a:xfrm>
                <a:off x="7826864" y="1445914"/>
                <a:ext cx="320524" cy="265580"/>
                <a:chOff x="7826864" y="1445914"/>
                <a:chExt cx="320524" cy="265580"/>
              </a:xfrm>
            </p:grpSpPr>
            <p:grpSp>
              <p:nvGrpSpPr>
                <p:cNvPr id="368" name="Google Shape;368;p36"/>
                <p:cNvGrpSpPr/>
                <p:nvPr/>
              </p:nvGrpSpPr>
              <p:grpSpPr>
                <a:xfrm>
                  <a:off x="7964534" y="1445914"/>
                  <a:ext cx="182854" cy="265580"/>
                  <a:chOff x="7964534" y="1445914"/>
                  <a:chExt cx="182854" cy="265580"/>
                </a:xfrm>
              </p:grpSpPr>
              <p:sp>
                <p:nvSpPr>
                  <p:cNvPr id="369" name="Google Shape;369;p36"/>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0" name="Google Shape;370;p36"/>
                  <p:cNvGrpSpPr/>
                  <p:nvPr/>
                </p:nvGrpSpPr>
                <p:grpSpPr>
                  <a:xfrm>
                    <a:off x="7997160" y="1490402"/>
                    <a:ext cx="150228" cy="131681"/>
                    <a:chOff x="7997160" y="1490402"/>
                    <a:chExt cx="150228" cy="131681"/>
                  </a:xfrm>
                </p:grpSpPr>
                <p:sp>
                  <p:nvSpPr>
                    <p:cNvPr id="371" name="Google Shape;371;p36"/>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36"/>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36"/>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36"/>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75" name="Google Shape;375;p36"/>
                <p:cNvGrpSpPr/>
                <p:nvPr/>
              </p:nvGrpSpPr>
              <p:grpSpPr>
                <a:xfrm>
                  <a:off x="7826864" y="1474645"/>
                  <a:ext cx="163049" cy="236848"/>
                  <a:chOff x="7826864" y="1474645"/>
                  <a:chExt cx="163049" cy="236848"/>
                </a:xfrm>
              </p:grpSpPr>
              <p:sp>
                <p:nvSpPr>
                  <p:cNvPr id="376" name="Google Shape;376;p36"/>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7" name="Google Shape;377;p36"/>
                  <p:cNvGrpSpPr/>
                  <p:nvPr/>
                </p:nvGrpSpPr>
                <p:grpSpPr>
                  <a:xfrm>
                    <a:off x="7826864" y="1514476"/>
                    <a:ext cx="133889" cy="117333"/>
                    <a:chOff x="7826864" y="1514476"/>
                    <a:chExt cx="133889" cy="117333"/>
                  </a:xfrm>
                </p:grpSpPr>
                <p:sp>
                  <p:nvSpPr>
                    <p:cNvPr id="378" name="Google Shape;378;p36"/>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36"/>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36"/>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36"/>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82" name="Google Shape;382;p36"/>
                <p:cNvGrpSpPr/>
                <p:nvPr/>
              </p:nvGrpSpPr>
              <p:grpSpPr>
                <a:xfrm>
                  <a:off x="7920942" y="1550097"/>
                  <a:ext cx="111279" cy="161396"/>
                  <a:chOff x="7920942" y="1550097"/>
                  <a:chExt cx="111279" cy="161396"/>
                </a:xfrm>
              </p:grpSpPr>
              <p:sp>
                <p:nvSpPr>
                  <p:cNvPr id="383" name="Google Shape;383;p36"/>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84" name="Google Shape;384;p36"/>
                  <p:cNvGrpSpPr/>
                  <p:nvPr/>
                </p:nvGrpSpPr>
                <p:grpSpPr>
                  <a:xfrm>
                    <a:off x="7941143" y="1577472"/>
                    <a:ext cx="91078" cy="79855"/>
                    <a:chOff x="7941143" y="1577472"/>
                    <a:chExt cx="91078" cy="79855"/>
                  </a:xfrm>
                </p:grpSpPr>
                <p:sp>
                  <p:nvSpPr>
                    <p:cNvPr id="385" name="Google Shape;385;p36"/>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 name="Google Shape;386;p36"/>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36"/>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36"/>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89" name="Google Shape;389;p36"/>
              <p:cNvGrpSpPr/>
              <p:nvPr/>
            </p:nvGrpSpPr>
            <p:grpSpPr>
              <a:xfrm>
                <a:off x="7809776" y="1694249"/>
                <a:ext cx="306069" cy="181337"/>
                <a:chOff x="7809776" y="1694249"/>
                <a:chExt cx="306069" cy="181337"/>
              </a:xfrm>
            </p:grpSpPr>
            <p:sp>
              <p:nvSpPr>
                <p:cNvPr id="390" name="Google Shape;390;p36"/>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 name="Google Shape;391;p36"/>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92" name="Google Shape;392;p36"/>
          <p:cNvGrpSpPr/>
          <p:nvPr/>
        </p:nvGrpSpPr>
        <p:grpSpPr>
          <a:xfrm>
            <a:off x="401659" y="3446123"/>
            <a:ext cx="1319985" cy="1571263"/>
            <a:chOff x="4493925" y="112536"/>
            <a:chExt cx="598389" cy="712300"/>
          </a:xfrm>
        </p:grpSpPr>
        <p:sp>
          <p:nvSpPr>
            <p:cNvPr id="393" name="Google Shape;393;p36"/>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4" name="Google Shape;394;p36"/>
            <p:cNvGrpSpPr/>
            <p:nvPr/>
          </p:nvGrpSpPr>
          <p:grpSpPr>
            <a:xfrm>
              <a:off x="4544228" y="166034"/>
              <a:ext cx="497823" cy="599605"/>
              <a:chOff x="4544228" y="166034"/>
              <a:chExt cx="497823" cy="599605"/>
            </a:xfrm>
          </p:grpSpPr>
          <p:grpSp>
            <p:nvGrpSpPr>
              <p:cNvPr id="395" name="Google Shape;395;p36"/>
              <p:cNvGrpSpPr/>
              <p:nvPr/>
            </p:nvGrpSpPr>
            <p:grpSpPr>
              <a:xfrm>
                <a:off x="4544228" y="269118"/>
                <a:ext cx="327678" cy="307041"/>
                <a:chOff x="4544228" y="269118"/>
                <a:chExt cx="327678" cy="307041"/>
              </a:xfrm>
            </p:grpSpPr>
            <p:sp>
              <p:nvSpPr>
                <p:cNvPr id="396" name="Google Shape;396;p36"/>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 name="Google Shape;397;p36"/>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 name="Google Shape;398;p36"/>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 name="Google Shape;399;p36"/>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36"/>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 name="Google Shape;401;p36"/>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 name="Google Shape;402;p36"/>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36"/>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36"/>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36"/>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36"/>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36"/>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36"/>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36"/>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36"/>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36"/>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36"/>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36"/>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4" name="Google Shape;414;p36"/>
              <p:cNvGrpSpPr/>
              <p:nvPr/>
            </p:nvGrpSpPr>
            <p:grpSpPr>
              <a:xfrm>
                <a:off x="4708566" y="243858"/>
                <a:ext cx="175377" cy="316374"/>
                <a:chOff x="4708566" y="243858"/>
                <a:chExt cx="175377" cy="316374"/>
              </a:xfrm>
            </p:grpSpPr>
            <p:sp>
              <p:nvSpPr>
                <p:cNvPr id="415" name="Google Shape;415;p36"/>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36"/>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36"/>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36"/>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9" name="Google Shape;419;p36"/>
              <p:cNvGrpSpPr/>
              <p:nvPr/>
            </p:nvGrpSpPr>
            <p:grpSpPr>
              <a:xfrm>
                <a:off x="4838842" y="166034"/>
                <a:ext cx="203209" cy="520204"/>
                <a:chOff x="4838842" y="166034"/>
                <a:chExt cx="203209" cy="520204"/>
              </a:xfrm>
            </p:grpSpPr>
            <p:sp>
              <p:nvSpPr>
                <p:cNvPr id="420" name="Google Shape;420;p36"/>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36"/>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36"/>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36"/>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36"/>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36"/>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36"/>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36"/>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8" name="Google Shape;428;p36"/>
              <p:cNvGrpSpPr/>
              <p:nvPr/>
            </p:nvGrpSpPr>
            <p:grpSpPr>
              <a:xfrm>
                <a:off x="4570335" y="373653"/>
                <a:ext cx="215863" cy="271964"/>
                <a:chOff x="4570335" y="373653"/>
                <a:chExt cx="215863" cy="271964"/>
              </a:xfrm>
            </p:grpSpPr>
            <p:sp>
              <p:nvSpPr>
                <p:cNvPr id="429" name="Google Shape;429;p36"/>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 name="Google Shape;430;p36"/>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 name="Google Shape;431;p36"/>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36"/>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36"/>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4" name="Google Shape;434;p36"/>
              <p:cNvGrpSpPr/>
              <p:nvPr/>
            </p:nvGrpSpPr>
            <p:grpSpPr>
              <a:xfrm>
                <a:off x="4711765" y="376367"/>
                <a:ext cx="148880" cy="180608"/>
                <a:chOff x="4711765" y="376367"/>
                <a:chExt cx="148880" cy="180608"/>
              </a:xfrm>
            </p:grpSpPr>
            <p:sp>
              <p:nvSpPr>
                <p:cNvPr id="435" name="Google Shape;435;p36"/>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36"/>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37" name="Google Shape;437;p36"/>
                <p:cNvGrpSpPr/>
                <p:nvPr/>
              </p:nvGrpSpPr>
              <p:grpSpPr>
                <a:xfrm>
                  <a:off x="4770691" y="485236"/>
                  <a:ext cx="31027" cy="21659"/>
                  <a:chOff x="4770691" y="485236"/>
                  <a:chExt cx="31027" cy="21659"/>
                </a:xfrm>
              </p:grpSpPr>
              <p:sp>
                <p:nvSpPr>
                  <p:cNvPr id="438" name="Google Shape;438;p36"/>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36"/>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40" name="Google Shape;440;p36"/>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36"/>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42" name="Google Shape;442;p36"/>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 name="Google Shape;443;p36"/>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36"/>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45" name="Google Shape;445;p36"/>
          <p:cNvGrpSpPr/>
          <p:nvPr/>
        </p:nvGrpSpPr>
        <p:grpSpPr>
          <a:xfrm>
            <a:off x="5346914" y="897527"/>
            <a:ext cx="3617503" cy="4044649"/>
            <a:chOff x="5346914" y="897527"/>
            <a:chExt cx="3617503" cy="4044649"/>
          </a:xfrm>
        </p:grpSpPr>
        <p:grpSp>
          <p:nvGrpSpPr>
            <p:cNvPr id="446" name="Google Shape;446;p36"/>
            <p:cNvGrpSpPr/>
            <p:nvPr/>
          </p:nvGrpSpPr>
          <p:grpSpPr>
            <a:xfrm>
              <a:off x="6692788" y="1719383"/>
              <a:ext cx="296595" cy="296600"/>
              <a:chOff x="10268217" y="1610115"/>
              <a:chExt cx="50999" cy="50999"/>
            </a:xfrm>
          </p:grpSpPr>
          <p:sp>
            <p:nvSpPr>
              <p:cNvPr id="447" name="Google Shape;447;p3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3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9" name="Google Shape;449;p36"/>
            <p:cNvGrpSpPr/>
            <p:nvPr/>
          </p:nvGrpSpPr>
          <p:grpSpPr>
            <a:xfrm>
              <a:off x="5346914" y="897527"/>
              <a:ext cx="3617503" cy="4044649"/>
              <a:chOff x="5346914" y="897527"/>
              <a:chExt cx="3617503" cy="4044649"/>
            </a:xfrm>
          </p:grpSpPr>
          <p:grpSp>
            <p:nvGrpSpPr>
              <p:cNvPr id="450" name="Google Shape;450;p36"/>
              <p:cNvGrpSpPr/>
              <p:nvPr/>
            </p:nvGrpSpPr>
            <p:grpSpPr>
              <a:xfrm>
                <a:off x="8053668" y="897527"/>
                <a:ext cx="754207" cy="896613"/>
                <a:chOff x="7177165" y="405444"/>
                <a:chExt cx="253183" cy="300988"/>
              </a:xfrm>
            </p:grpSpPr>
            <p:sp>
              <p:nvSpPr>
                <p:cNvPr id="451" name="Google Shape;451;p36"/>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2" name="Google Shape;452;p36"/>
                <p:cNvGrpSpPr/>
                <p:nvPr/>
              </p:nvGrpSpPr>
              <p:grpSpPr>
                <a:xfrm>
                  <a:off x="7194890" y="420612"/>
                  <a:ext cx="205512" cy="257207"/>
                  <a:chOff x="7194890" y="420612"/>
                  <a:chExt cx="205512" cy="257207"/>
                </a:xfrm>
              </p:grpSpPr>
              <p:sp>
                <p:nvSpPr>
                  <p:cNvPr id="453" name="Google Shape;453;p36"/>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36"/>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36"/>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36"/>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36"/>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 name="Google Shape;458;p36"/>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9" name="Google Shape;459;p36"/>
                  <p:cNvGrpSpPr/>
                  <p:nvPr/>
                </p:nvGrpSpPr>
                <p:grpSpPr>
                  <a:xfrm>
                    <a:off x="7332552" y="511417"/>
                    <a:ext cx="60514" cy="60514"/>
                    <a:chOff x="7332552" y="511417"/>
                    <a:chExt cx="60514" cy="60514"/>
                  </a:xfrm>
                </p:grpSpPr>
                <p:sp>
                  <p:nvSpPr>
                    <p:cNvPr id="460" name="Google Shape;460;p36"/>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36"/>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2" name="Google Shape;462;p36"/>
                  <p:cNvGrpSpPr/>
                  <p:nvPr/>
                </p:nvGrpSpPr>
                <p:grpSpPr>
                  <a:xfrm>
                    <a:off x="7289918" y="521811"/>
                    <a:ext cx="60527" cy="60527"/>
                    <a:chOff x="7289918" y="521811"/>
                    <a:chExt cx="60527" cy="60527"/>
                  </a:xfrm>
                </p:grpSpPr>
                <p:sp>
                  <p:nvSpPr>
                    <p:cNvPr id="463" name="Google Shape;463;p36"/>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36"/>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5" name="Google Shape;465;p36"/>
                  <p:cNvGrpSpPr/>
                  <p:nvPr/>
                </p:nvGrpSpPr>
                <p:grpSpPr>
                  <a:xfrm>
                    <a:off x="7228447" y="473745"/>
                    <a:ext cx="60527" cy="60527"/>
                    <a:chOff x="7228447" y="473745"/>
                    <a:chExt cx="60527" cy="60527"/>
                  </a:xfrm>
                </p:grpSpPr>
                <p:sp>
                  <p:nvSpPr>
                    <p:cNvPr id="466" name="Google Shape;466;p36"/>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36"/>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8" name="Google Shape;468;p36"/>
                  <p:cNvGrpSpPr/>
                  <p:nvPr/>
                </p:nvGrpSpPr>
                <p:grpSpPr>
                  <a:xfrm>
                    <a:off x="7241925" y="524936"/>
                    <a:ext cx="60527" cy="60527"/>
                    <a:chOff x="7241925" y="524936"/>
                    <a:chExt cx="60527" cy="60527"/>
                  </a:xfrm>
                </p:grpSpPr>
                <p:sp>
                  <p:nvSpPr>
                    <p:cNvPr id="469" name="Google Shape;469;p36"/>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36"/>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1" name="Google Shape;471;p36"/>
                  <p:cNvGrpSpPr/>
                  <p:nvPr/>
                </p:nvGrpSpPr>
                <p:grpSpPr>
                  <a:xfrm>
                    <a:off x="7196496" y="553701"/>
                    <a:ext cx="69912" cy="74130"/>
                    <a:chOff x="7196496" y="553701"/>
                    <a:chExt cx="69912" cy="74130"/>
                  </a:xfrm>
                </p:grpSpPr>
                <p:sp>
                  <p:nvSpPr>
                    <p:cNvPr id="472" name="Google Shape;472;p36"/>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36"/>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36"/>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5" name="Google Shape;475;p36"/>
                  <p:cNvGrpSpPr/>
                  <p:nvPr/>
                </p:nvGrpSpPr>
                <p:grpSpPr>
                  <a:xfrm>
                    <a:off x="7238257" y="584624"/>
                    <a:ext cx="60515" cy="60515"/>
                    <a:chOff x="7238257" y="584624"/>
                    <a:chExt cx="60515" cy="60515"/>
                  </a:xfrm>
                </p:grpSpPr>
                <p:sp>
                  <p:nvSpPr>
                    <p:cNvPr id="476" name="Google Shape;476;p36"/>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36"/>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8" name="Google Shape;478;p36"/>
                  <p:cNvGrpSpPr/>
                  <p:nvPr/>
                </p:nvGrpSpPr>
                <p:grpSpPr>
                  <a:xfrm>
                    <a:off x="7287420" y="577993"/>
                    <a:ext cx="60515" cy="60515"/>
                    <a:chOff x="7287420" y="577993"/>
                    <a:chExt cx="60515" cy="60515"/>
                  </a:xfrm>
                </p:grpSpPr>
                <p:sp>
                  <p:nvSpPr>
                    <p:cNvPr id="479" name="Google Shape;479;p36"/>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36"/>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1" name="Google Shape;481;p36"/>
                  <p:cNvGrpSpPr/>
                  <p:nvPr/>
                </p:nvGrpSpPr>
                <p:grpSpPr>
                  <a:xfrm>
                    <a:off x="7194890" y="617304"/>
                    <a:ext cx="60515" cy="60515"/>
                    <a:chOff x="7194890" y="617304"/>
                    <a:chExt cx="60515" cy="60515"/>
                  </a:xfrm>
                </p:grpSpPr>
                <p:sp>
                  <p:nvSpPr>
                    <p:cNvPr id="482" name="Google Shape;482;p36"/>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36"/>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84" name="Google Shape;484;p36"/>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36"/>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36"/>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87" name="Google Shape;487;p36"/>
              <p:cNvGrpSpPr/>
              <p:nvPr/>
            </p:nvGrpSpPr>
            <p:grpSpPr>
              <a:xfrm>
                <a:off x="5346914" y="1943384"/>
                <a:ext cx="589664" cy="699213"/>
                <a:chOff x="7570887" y="957519"/>
                <a:chExt cx="197947" cy="234722"/>
              </a:xfrm>
            </p:grpSpPr>
            <p:sp>
              <p:nvSpPr>
                <p:cNvPr id="488" name="Google Shape;488;p36"/>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9" name="Google Shape;489;p36"/>
                <p:cNvGrpSpPr/>
                <p:nvPr/>
              </p:nvGrpSpPr>
              <p:grpSpPr>
                <a:xfrm>
                  <a:off x="7590853" y="979012"/>
                  <a:ext cx="150287" cy="187029"/>
                  <a:chOff x="7590853" y="979012"/>
                  <a:chExt cx="150287" cy="187029"/>
                </a:xfrm>
              </p:grpSpPr>
              <p:sp>
                <p:nvSpPr>
                  <p:cNvPr id="490" name="Google Shape;490;p36"/>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36"/>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36"/>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3" name="Google Shape;493;p36"/>
                  <p:cNvGrpSpPr/>
                  <p:nvPr/>
                </p:nvGrpSpPr>
                <p:grpSpPr>
                  <a:xfrm>
                    <a:off x="7658097" y="1083325"/>
                    <a:ext cx="29764" cy="24433"/>
                    <a:chOff x="7658097" y="1083325"/>
                    <a:chExt cx="29764" cy="24433"/>
                  </a:xfrm>
                </p:grpSpPr>
                <p:sp>
                  <p:nvSpPr>
                    <p:cNvPr id="494" name="Google Shape;494;p36"/>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36"/>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6" name="Google Shape;496;p36"/>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36"/>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98" name="Google Shape;498;p36"/>
              <p:cNvGrpSpPr/>
              <p:nvPr/>
            </p:nvGrpSpPr>
            <p:grpSpPr>
              <a:xfrm flipH="1">
                <a:off x="6272155" y="2406135"/>
                <a:ext cx="2692262" cy="2536041"/>
                <a:chOff x="4928212" y="1230146"/>
                <a:chExt cx="902021" cy="849652"/>
              </a:xfrm>
            </p:grpSpPr>
            <p:sp>
              <p:nvSpPr>
                <p:cNvPr id="499" name="Google Shape;499;p36"/>
                <p:cNvSpPr/>
                <p:nvPr/>
              </p:nvSpPr>
              <p:spPr>
                <a:xfrm>
                  <a:off x="4928212" y="1230146"/>
                  <a:ext cx="902021" cy="849652"/>
                </a:xfrm>
                <a:custGeom>
                  <a:rect b="b" l="l" r="r" t="t"/>
                  <a:pathLst>
                    <a:path extrusionOk="0" h="849652" w="902021">
                      <a:moveTo>
                        <a:pt x="871655" y="125567"/>
                      </a:moveTo>
                      <a:cubicBezTo>
                        <a:pt x="869508" y="125209"/>
                        <a:pt x="867337" y="125018"/>
                        <a:pt x="865167" y="125018"/>
                      </a:cubicBezTo>
                      <a:cubicBezTo>
                        <a:pt x="863211" y="125018"/>
                        <a:pt x="861255" y="125161"/>
                        <a:pt x="859346" y="125472"/>
                      </a:cubicBezTo>
                      <a:cubicBezTo>
                        <a:pt x="857343" y="124708"/>
                        <a:pt x="855267" y="124112"/>
                        <a:pt x="853121" y="123706"/>
                      </a:cubicBezTo>
                      <a:cubicBezTo>
                        <a:pt x="847753" y="119604"/>
                        <a:pt x="841218" y="116932"/>
                        <a:pt x="834157" y="116169"/>
                      </a:cubicBezTo>
                      <a:cubicBezTo>
                        <a:pt x="832845" y="116025"/>
                        <a:pt x="831509" y="115954"/>
                        <a:pt x="830197" y="115954"/>
                      </a:cubicBezTo>
                      <a:cubicBezTo>
                        <a:pt x="818413" y="115954"/>
                        <a:pt x="807798" y="121416"/>
                        <a:pt x="801023" y="129932"/>
                      </a:cubicBezTo>
                      <a:cubicBezTo>
                        <a:pt x="796253" y="127022"/>
                        <a:pt x="791243" y="124494"/>
                        <a:pt x="786020" y="122418"/>
                      </a:cubicBezTo>
                      <a:cubicBezTo>
                        <a:pt x="789311" y="118888"/>
                        <a:pt x="793295" y="116407"/>
                        <a:pt x="797923" y="116407"/>
                      </a:cubicBezTo>
                      <a:cubicBezTo>
                        <a:pt x="797923" y="116407"/>
                        <a:pt x="798400" y="116407"/>
                        <a:pt x="798519" y="116407"/>
                      </a:cubicBezTo>
                      <a:cubicBezTo>
                        <a:pt x="806868" y="116407"/>
                        <a:pt x="814620" y="112042"/>
                        <a:pt x="818938" y="104862"/>
                      </a:cubicBezTo>
                      <a:cubicBezTo>
                        <a:pt x="823327" y="97586"/>
                        <a:pt x="823518" y="88546"/>
                        <a:pt x="819439" y="81103"/>
                      </a:cubicBezTo>
                      <a:lnTo>
                        <a:pt x="811949" y="67387"/>
                      </a:lnTo>
                      <a:cubicBezTo>
                        <a:pt x="807679" y="59587"/>
                        <a:pt x="799568" y="54959"/>
                        <a:pt x="791005" y="54959"/>
                      </a:cubicBezTo>
                      <a:cubicBezTo>
                        <a:pt x="788930" y="54959"/>
                        <a:pt x="786830" y="55222"/>
                        <a:pt x="784755" y="55794"/>
                      </a:cubicBezTo>
                      <a:cubicBezTo>
                        <a:pt x="772948" y="59015"/>
                        <a:pt x="756083" y="68294"/>
                        <a:pt x="743393" y="85874"/>
                      </a:cubicBezTo>
                      <a:cubicBezTo>
                        <a:pt x="732706" y="78766"/>
                        <a:pt x="718847" y="73947"/>
                        <a:pt x="701266" y="72850"/>
                      </a:cubicBezTo>
                      <a:cubicBezTo>
                        <a:pt x="700766" y="72826"/>
                        <a:pt x="700288" y="72802"/>
                        <a:pt x="699788" y="72802"/>
                      </a:cubicBezTo>
                      <a:cubicBezTo>
                        <a:pt x="690389" y="72802"/>
                        <a:pt x="681802" y="78336"/>
                        <a:pt x="677985" y="87019"/>
                      </a:cubicBezTo>
                      <a:cubicBezTo>
                        <a:pt x="674598" y="94676"/>
                        <a:pt x="675504" y="103407"/>
                        <a:pt x="680108" y="110133"/>
                      </a:cubicBezTo>
                      <a:cubicBezTo>
                        <a:pt x="675862" y="114499"/>
                        <a:pt x="673358" y="120415"/>
                        <a:pt x="673358" y="126760"/>
                      </a:cubicBezTo>
                      <a:cubicBezTo>
                        <a:pt x="673358" y="133248"/>
                        <a:pt x="675981" y="139283"/>
                        <a:pt x="680370" y="143648"/>
                      </a:cubicBezTo>
                      <a:cubicBezTo>
                        <a:pt x="675457" y="148467"/>
                        <a:pt x="671020" y="153786"/>
                        <a:pt x="667179" y="159559"/>
                      </a:cubicBezTo>
                      <a:cubicBezTo>
                        <a:pt x="645424" y="173203"/>
                        <a:pt x="632543" y="200397"/>
                        <a:pt x="634857" y="228353"/>
                      </a:cubicBezTo>
                      <a:cubicBezTo>
                        <a:pt x="635835" y="240758"/>
                        <a:pt x="640343" y="253233"/>
                        <a:pt x="648287" y="265399"/>
                      </a:cubicBezTo>
                      <a:cubicBezTo>
                        <a:pt x="654680" y="275894"/>
                        <a:pt x="663506" y="284482"/>
                        <a:pt x="673834" y="290254"/>
                      </a:cubicBezTo>
                      <a:cubicBezTo>
                        <a:pt x="674645" y="290732"/>
                        <a:pt x="675433" y="291161"/>
                        <a:pt x="676244" y="291614"/>
                      </a:cubicBezTo>
                      <a:cubicBezTo>
                        <a:pt x="667036" y="293618"/>
                        <a:pt x="659642" y="300965"/>
                        <a:pt x="657852" y="310530"/>
                      </a:cubicBezTo>
                      <a:lnTo>
                        <a:pt x="649837" y="353324"/>
                      </a:lnTo>
                      <a:cubicBezTo>
                        <a:pt x="649790" y="353539"/>
                        <a:pt x="643349" y="388055"/>
                        <a:pt x="643349" y="388055"/>
                      </a:cubicBezTo>
                      <a:cubicBezTo>
                        <a:pt x="625172" y="356473"/>
                        <a:pt x="596023" y="333168"/>
                        <a:pt x="563176" y="325487"/>
                      </a:cubicBezTo>
                      <a:cubicBezTo>
                        <a:pt x="562938" y="325439"/>
                        <a:pt x="562699" y="325367"/>
                        <a:pt x="562461" y="325320"/>
                      </a:cubicBezTo>
                      <a:lnTo>
                        <a:pt x="457646" y="304233"/>
                      </a:lnTo>
                      <a:lnTo>
                        <a:pt x="404691" y="293570"/>
                      </a:lnTo>
                      <a:lnTo>
                        <a:pt x="404691" y="290517"/>
                      </a:lnTo>
                      <a:cubicBezTo>
                        <a:pt x="416689" y="287702"/>
                        <a:pt x="430739" y="280594"/>
                        <a:pt x="438277" y="262417"/>
                      </a:cubicBezTo>
                      <a:cubicBezTo>
                        <a:pt x="444622" y="247126"/>
                        <a:pt x="444956" y="226994"/>
                        <a:pt x="444741" y="198011"/>
                      </a:cubicBezTo>
                      <a:cubicBezTo>
                        <a:pt x="444741" y="198011"/>
                        <a:pt x="444551" y="171056"/>
                        <a:pt x="444503" y="165713"/>
                      </a:cubicBezTo>
                      <a:cubicBezTo>
                        <a:pt x="452971" y="163232"/>
                        <a:pt x="462369" y="159272"/>
                        <a:pt x="470981" y="152641"/>
                      </a:cubicBezTo>
                      <a:cubicBezTo>
                        <a:pt x="478066" y="147346"/>
                        <a:pt x="483623" y="140499"/>
                        <a:pt x="487297" y="132866"/>
                      </a:cubicBezTo>
                      <a:lnTo>
                        <a:pt x="487440" y="132866"/>
                      </a:lnTo>
                      <a:cubicBezTo>
                        <a:pt x="500369" y="132866"/>
                        <a:pt x="511842" y="129646"/>
                        <a:pt x="521527" y="123301"/>
                      </a:cubicBezTo>
                      <a:cubicBezTo>
                        <a:pt x="521718" y="123182"/>
                        <a:pt x="521885" y="123062"/>
                        <a:pt x="522076" y="122943"/>
                      </a:cubicBezTo>
                      <a:cubicBezTo>
                        <a:pt x="530425" y="117123"/>
                        <a:pt x="536674" y="108440"/>
                        <a:pt x="539656" y="98493"/>
                      </a:cubicBezTo>
                      <a:cubicBezTo>
                        <a:pt x="543234" y="86614"/>
                        <a:pt x="537104" y="73995"/>
                        <a:pt x="525582" y="69439"/>
                      </a:cubicBezTo>
                      <a:cubicBezTo>
                        <a:pt x="524676" y="55126"/>
                        <a:pt x="518856" y="41506"/>
                        <a:pt x="509099" y="31344"/>
                      </a:cubicBezTo>
                      <a:cubicBezTo>
                        <a:pt x="498914" y="20729"/>
                        <a:pt x="485102" y="14646"/>
                        <a:pt x="471196" y="14646"/>
                      </a:cubicBezTo>
                      <a:cubicBezTo>
                        <a:pt x="465256" y="14646"/>
                        <a:pt x="459483" y="15696"/>
                        <a:pt x="454021" y="17747"/>
                      </a:cubicBezTo>
                      <a:cubicBezTo>
                        <a:pt x="441283" y="9542"/>
                        <a:pt x="421317" y="0"/>
                        <a:pt x="397487" y="0"/>
                      </a:cubicBezTo>
                      <a:cubicBezTo>
                        <a:pt x="379286" y="0"/>
                        <a:pt x="362207" y="5486"/>
                        <a:pt x="346583" y="16340"/>
                      </a:cubicBezTo>
                      <a:cubicBezTo>
                        <a:pt x="341001" y="14789"/>
                        <a:pt x="334298" y="13573"/>
                        <a:pt x="327094" y="13573"/>
                      </a:cubicBezTo>
                      <a:cubicBezTo>
                        <a:pt x="315692" y="13573"/>
                        <a:pt x="305268" y="16698"/>
                        <a:pt x="296466" y="22566"/>
                      </a:cubicBezTo>
                      <a:cubicBezTo>
                        <a:pt x="292220" y="21588"/>
                        <a:pt x="287401" y="20920"/>
                        <a:pt x="282106" y="20920"/>
                      </a:cubicBezTo>
                      <a:cubicBezTo>
                        <a:pt x="266767" y="20920"/>
                        <a:pt x="244369" y="26478"/>
                        <a:pt x="224689" y="53003"/>
                      </a:cubicBezTo>
                      <a:cubicBezTo>
                        <a:pt x="220896" y="58108"/>
                        <a:pt x="217891" y="63046"/>
                        <a:pt x="215505" y="67841"/>
                      </a:cubicBezTo>
                      <a:cubicBezTo>
                        <a:pt x="204962" y="68747"/>
                        <a:pt x="196231" y="76500"/>
                        <a:pt x="194156" y="86900"/>
                      </a:cubicBezTo>
                      <a:cubicBezTo>
                        <a:pt x="192438" y="95392"/>
                        <a:pt x="193655" y="104218"/>
                        <a:pt x="197376" y="112328"/>
                      </a:cubicBezTo>
                      <a:cubicBezTo>
                        <a:pt x="190912" y="121249"/>
                        <a:pt x="188765" y="133272"/>
                        <a:pt x="192582" y="144483"/>
                      </a:cubicBezTo>
                      <a:cubicBezTo>
                        <a:pt x="194991" y="151520"/>
                        <a:pt x="200478" y="156887"/>
                        <a:pt x="207228" y="159272"/>
                      </a:cubicBezTo>
                      <a:cubicBezTo>
                        <a:pt x="207443" y="161634"/>
                        <a:pt x="207753" y="164067"/>
                        <a:pt x="208206" y="166572"/>
                      </a:cubicBezTo>
                      <a:cubicBezTo>
                        <a:pt x="214527" y="201661"/>
                        <a:pt x="253481" y="220291"/>
                        <a:pt x="267960" y="226063"/>
                      </a:cubicBezTo>
                      <a:cubicBezTo>
                        <a:pt x="275450" y="232194"/>
                        <a:pt x="284348" y="236130"/>
                        <a:pt x="294104" y="237585"/>
                      </a:cubicBezTo>
                      <a:cubicBezTo>
                        <a:pt x="296799" y="244765"/>
                        <a:pt x="300640" y="251444"/>
                        <a:pt x="305554" y="257551"/>
                      </a:cubicBezTo>
                      <a:lnTo>
                        <a:pt x="296847" y="286605"/>
                      </a:lnTo>
                      <a:lnTo>
                        <a:pt x="250690" y="296289"/>
                      </a:lnTo>
                      <a:cubicBezTo>
                        <a:pt x="250451" y="296337"/>
                        <a:pt x="146997" y="318020"/>
                        <a:pt x="146997" y="318020"/>
                      </a:cubicBezTo>
                      <a:cubicBezTo>
                        <a:pt x="98359" y="328230"/>
                        <a:pt x="60431" y="368066"/>
                        <a:pt x="52607" y="417157"/>
                      </a:cubicBezTo>
                      <a:lnTo>
                        <a:pt x="1178" y="740497"/>
                      </a:lnTo>
                      <a:cubicBezTo>
                        <a:pt x="-3164" y="767786"/>
                        <a:pt x="4613" y="795504"/>
                        <a:pt x="22575" y="816543"/>
                      </a:cubicBezTo>
                      <a:cubicBezTo>
                        <a:pt x="40537" y="837582"/>
                        <a:pt x="66681" y="849653"/>
                        <a:pt x="94351" y="849653"/>
                      </a:cubicBezTo>
                      <a:lnTo>
                        <a:pt x="431479" y="849653"/>
                      </a:lnTo>
                      <a:cubicBezTo>
                        <a:pt x="431717" y="849653"/>
                        <a:pt x="431956" y="849653"/>
                        <a:pt x="432218" y="849653"/>
                      </a:cubicBezTo>
                      <a:lnTo>
                        <a:pt x="443692" y="849295"/>
                      </a:lnTo>
                      <a:cubicBezTo>
                        <a:pt x="445052" y="849533"/>
                        <a:pt x="446435" y="849653"/>
                        <a:pt x="447843" y="849653"/>
                      </a:cubicBezTo>
                      <a:cubicBezTo>
                        <a:pt x="448057" y="849653"/>
                        <a:pt x="448296" y="849653"/>
                        <a:pt x="448510" y="849653"/>
                      </a:cubicBezTo>
                      <a:lnTo>
                        <a:pt x="736165" y="841757"/>
                      </a:lnTo>
                      <a:cubicBezTo>
                        <a:pt x="738980" y="841685"/>
                        <a:pt x="741747" y="841113"/>
                        <a:pt x="744370" y="840063"/>
                      </a:cubicBezTo>
                      <a:cubicBezTo>
                        <a:pt x="789669" y="821958"/>
                        <a:pt x="821562" y="780667"/>
                        <a:pt x="827644" y="732267"/>
                      </a:cubicBezTo>
                      <a:lnTo>
                        <a:pt x="879718" y="317925"/>
                      </a:lnTo>
                      <a:cubicBezTo>
                        <a:pt x="880576" y="311127"/>
                        <a:pt x="878477" y="304304"/>
                        <a:pt x="873945" y="299176"/>
                      </a:cubicBezTo>
                      <a:cubicBezTo>
                        <a:pt x="872132" y="297124"/>
                        <a:pt x="870009" y="295431"/>
                        <a:pt x="867671" y="294119"/>
                      </a:cubicBezTo>
                      <a:lnTo>
                        <a:pt x="873229" y="287392"/>
                      </a:lnTo>
                      <a:cubicBezTo>
                        <a:pt x="875281" y="284911"/>
                        <a:pt x="876807" y="282025"/>
                        <a:pt x="877714" y="278924"/>
                      </a:cubicBezTo>
                      <a:lnTo>
                        <a:pt x="895461" y="218502"/>
                      </a:lnTo>
                      <a:cubicBezTo>
                        <a:pt x="895533" y="218287"/>
                        <a:pt x="895580" y="218096"/>
                        <a:pt x="895628" y="217882"/>
                      </a:cubicBezTo>
                      <a:cubicBezTo>
                        <a:pt x="896153" y="215902"/>
                        <a:pt x="896535" y="213874"/>
                        <a:pt x="896773" y="211799"/>
                      </a:cubicBezTo>
                      <a:lnTo>
                        <a:pt x="901830" y="164306"/>
                      </a:lnTo>
                      <a:cubicBezTo>
                        <a:pt x="903786" y="145867"/>
                        <a:pt x="890547" y="128835"/>
                        <a:pt x="871655" y="125567"/>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00" name="Google Shape;500;p36"/>
                <p:cNvGrpSpPr/>
                <p:nvPr/>
              </p:nvGrpSpPr>
              <p:grpSpPr>
                <a:xfrm>
                  <a:off x="5573482" y="1297151"/>
                  <a:ext cx="211970" cy="247068"/>
                  <a:chOff x="5573482" y="1297151"/>
                  <a:chExt cx="211970" cy="247068"/>
                </a:xfrm>
              </p:grpSpPr>
              <p:sp>
                <p:nvSpPr>
                  <p:cNvPr id="501" name="Google Shape;501;p36"/>
                  <p:cNvSpPr/>
                  <p:nvPr/>
                </p:nvSpPr>
                <p:spPr>
                  <a:xfrm rot="-2700000">
                    <a:off x="5604524" y="1363291"/>
                    <a:ext cx="149885" cy="149885"/>
                  </a:xfrm>
                  <a:custGeom>
                    <a:rect b="b" l="l" r="r" t="t"/>
                    <a:pathLst>
                      <a:path extrusionOk="0" h="149802" w="149802">
                        <a:moveTo>
                          <a:pt x="149803" y="74901"/>
                        </a:moveTo>
                        <a:cubicBezTo>
                          <a:pt x="149803" y="116268"/>
                          <a:pt x="116268" y="149803"/>
                          <a:pt x="74901" y="149803"/>
                        </a:cubicBezTo>
                        <a:cubicBezTo>
                          <a:pt x="33534" y="149803"/>
                          <a:pt x="0" y="116268"/>
                          <a:pt x="0" y="74901"/>
                        </a:cubicBezTo>
                        <a:cubicBezTo>
                          <a:pt x="0" y="33534"/>
                          <a:pt x="33534" y="0"/>
                          <a:pt x="74901" y="0"/>
                        </a:cubicBezTo>
                        <a:cubicBezTo>
                          <a:pt x="116268" y="0"/>
                          <a:pt x="149803" y="33534"/>
                          <a:pt x="149803" y="7490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36"/>
                  <p:cNvSpPr/>
                  <p:nvPr/>
                </p:nvSpPr>
                <p:spPr>
                  <a:xfrm>
                    <a:off x="5698617" y="1377062"/>
                    <a:ext cx="45138" cy="57321"/>
                  </a:xfrm>
                  <a:custGeom>
                    <a:rect b="b" l="l" r="r" t="t"/>
                    <a:pathLst>
                      <a:path extrusionOk="0" h="57321" w="45138">
                        <a:moveTo>
                          <a:pt x="48" y="0"/>
                        </a:moveTo>
                        <a:cubicBezTo>
                          <a:pt x="25667" y="5248"/>
                          <a:pt x="48304" y="30318"/>
                          <a:pt x="44774" y="57321"/>
                        </a:cubicBezTo>
                        <a:lnTo>
                          <a:pt x="44464" y="57321"/>
                        </a:lnTo>
                        <a:cubicBezTo>
                          <a:pt x="41983" y="38357"/>
                          <a:pt x="33658" y="19512"/>
                          <a:pt x="17413" y="8587"/>
                        </a:cubicBezTo>
                        <a:cubicBezTo>
                          <a:pt x="12142" y="4890"/>
                          <a:pt x="6250" y="2075"/>
                          <a:pt x="0" y="310"/>
                        </a:cubicBezTo>
                        <a:lnTo>
                          <a:pt x="71" y="0"/>
                        </a:lnTo>
                        <a:lnTo>
                          <a:pt x="7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36"/>
                  <p:cNvSpPr/>
                  <p:nvPr/>
                </p:nvSpPr>
                <p:spPr>
                  <a:xfrm>
                    <a:off x="5679391" y="1297151"/>
                    <a:ext cx="49019" cy="66170"/>
                  </a:xfrm>
                  <a:custGeom>
                    <a:rect b="b" l="l" r="r" t="t"/>
                    <a:pathLst>
                      <a:path extrusionOk="0" h="66170" w="49019">
                        <a:moveTo>
                          <a:pt x="0" y="66171"/>
                        </a:moveTo>
                        <a:cubicBezTo>
                          <a:pt x="0" y="66171"/>
                          <a:pt x="10639" y="13167"/>
                          <a:pt x="49020" y="13716"/>
                        </a:cubicBezTo>
                        <a:lnTo>
                          <a:pt x="41530" y="0"/>
                        </a:lnTo>
                        <a:cubicBezTo>
                          <a:pt x="41530" y="0"/>
                          <a:pt x="334" y="11140"/>
                          <a:pt x="0" y="66147"/>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36"/>
                  <p:cNvSpPr/>
                  <p:nvPr/>
                </p:nvSpPr>
                <p:spPr>
                  <a:xfrm>
                    <a:off x="5629703" y="1315018"/>
                    <a:ext cx="49734" cy="48304"/>
                  </a:xfrm>
                  <a:custGeom>
                    <a:rect b="b" l="l" r="r" t="t"/>
                    <a:pathLst>
                      <a:path extrusionOk="0" h="48304" w="49734">
                        <a:moveTo>
                          <a:pt x="49688" y="48304"/>
                        </a:moveTo>
                        <a:cubicBezTo>
                          <a:pt x="49688" y="48304"/>
                          <a:pt x="53170" y="3292"/>
                          <a:pt x="0" y="0"/>
                        </a:cubicBezTo>
                        <a:lnTo>
                          <a:pt x="49688" y="483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36"/>
                  <p:cNvSpPr/>
                  <p:nvPr/>
                </p:nvSpPr>
                <p:spPr>
                  <a:xfrm>
                    <a:off x="5627103" y="1342359"/>
                    <a:ext cx="52287" cy="20963"/>
                  </a:xfrm>
                  <a:custGeom>
                    <a:rect b="b" l="l" r="r" t="t"/>
                    <a:pathLst>
                      <a:path extrusionOk="0" h="20963" w="52287">
                        <a:moveTo>
                          <a:pt x="52288" y="20964"/>
                        </a:moveTo>
                        <a:cubicBezTo>
                          <a:pt x="52288" y="20964"/>
                          <a:pt x="34326" y="-9116"/>
                          <a:pt x="0" y="2787"/>
                        </a:cubicBezTo>
                        <a:lnTo>
                          <a:pt x="52288" y="209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6" name="Google Shape;506;p36"/>
                <p:cNvGrpSpPr/>
                <p:nvPr/>
              </p:nvGrpSpPr>
              <p:grpSpPr>
                <a:xfrm>
                  <a:off x="5637575" y="1363913"/>
                  <a:ext cx="170473" cy="192459"/>
                  <a:chOff x="5637575" y="1363913"/>
                  <a:chExt cx="170473" cy="192459"/>
                </a:xfrm>
              </p:grpSpPr>
              <p:sp>
                <p:nvSpPr>
                  <p:cNvPr id="507" name="Google Shape;507;p36"/>
                  <p:cNvSpPr/>
                  <p:nvPr/>
                </p:nvSpPr>
                <p:spPr>
                  <a:xfrm>
                    <a:off x="5728649" y="1370958"/>
                    <a:ext cx="60125" cy="123321"/>
                  </a:xfrm>
                  <a:custGeom>
                    <a:rect b="b" l="l" r="r" t="t"/>
                    <a:pathLst>
                      <a:path extrusionOk="0" h="123321" w="60125">
                        <a:moveTo>
                          <a:pt x="24" y="117716"/>
                        </a:moveTo>
                        <a:lnTo>
                          <a:pt x="25905" y="64641"/>
                        </a:lnTo>
                        <a:lnTo>
                          <a:pt x="34278" y="10159"/>
                        </a:lnTo>
                        <a:cubicBezTo>
                          <a:pt x="35304" y="3480"/>
                          <a:pt x="42269" y="-1053"/>
                          <a:pt x="49569" y="212"/>
                        </a:cubicBezTo>
                        <a:lnTo>
                          <a:pt x="49569" y="212"/>
                        </a:lnTo>
                        <a:cubicBezTo>
                          <a:pt x="56176" y="1357"/>
                          <a:pt x="60708" y="6867"/>
                          <a:pt x="60064" y="12926"/>
                        </a:cubicBezTo>
                        <a:lnTo>
                          <a:pt x="55007" y="60419"/>
                        </a:lnTo>
                        <a:cubicBezTo>
                          <a:pt x="54912" y="61254"/>
                          <a:pt x="54745" y="62089"/>
                          <a:pt x="54530" y="62900"/>
                        </a:cubicBezTo>
                        <a:lnTo>
                          <a:pt x="36783" y="123322"/>
                        </a:lnTo>
                        <a:lnTo>
                          <a:pt x="0" y="11769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36"/>
                  <p:cNvSpPr/>
                  <p:nvPr/>
                </p:nvSpPr>
                <p:spPr>
                  <a:xfrm>
                    <a:off x="5637575" y="1432959"/>
                    <a:ext cx="147131" cy="123413"/>
                  </a:xfrm>
                  <a:custGeom>
                    <a:rect b="b" l="l" r="r" t="t"/>
                    <a:pathLst>
                      <a:path extrusionOk="0" h="123413" w="147131">
                        <a:moveTo>
                          <a:pt x="0" y="123413"/>
                        </a:moveTo>
                        <a:lnTo>
                          <a:pt x="4437" y="88396"/>
                        </a:lnTo>
                        <a:cubicBezTo>
                          <a:pt x="5677" y="78615"/>
                          <a:pt x="11784" y="69885"/>
                          <a:pt x="21015" y="64709"/>
                        </a:cubicBezTo>
                        <a:lnTo>
                          <a:pt x="54936" y="45649"/>
                        </a:lnTo>
                        <a:lnTo>
                          <a:pt x="64692" y="7745"/>
                        </a:lnTo>
                        <a:cubicBezTo>
                          <a:pt x="65956" y="2784"/>
                          <a:pt x="71133" y="-508"/>
                          <a:pt x="76714" y="65"/>
                        </a:cubicBezTo>
                        <a:lnTo>
                          <a:pt x="76714" y="65"/>
                        </a:lnTo>
                        <a:cubicBezTo>
                          <a:pt x="82344" y="661"/>
                          <a:pt x="86566" y="5002"/>
                          <a:pt x="86494" y="10155"/>
                        </a:cubicBezTo>
                        <a:lnTo>
                          <a:pt x="85970" y="46842"/>
                        </a:lnTo>
                        <a:lnTo>
                          <a:pt x="147131" y="63349"/>
                        </a:lnTo>
                        <a:lnTo>
                          <a:pt x="106842" y="112154"/>
                        </a:lnTo>
                        <a:lnTo>
                          <a:pt x="0" y="123389"/>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36"/>
                  <p:cNvSpPr/>
                  <p:nvPr/>
                </p:nvSpPr>
                <p:spPr>
                  <a:xfrm>
                    <a:off x="5723544" y="1363913"/>
                    <a:ext cx="49548" cy="125381"/>
                  </a:xfrm>
                  <a:custGeom>
                    <a:rect b="b" l="l" r="r" t="t"/>
                    <a:pathLst>
                      <a:path extrusionOk="0" h="125381" w="49548">
                        <a:moveTo>
                          <a:pt x="0" y="115888"/>
                        </a:moveTo>
                        <a:lnTo>
                          <a:pt x="19656" y="65914"/>
                        </a:lnTo>
                        <a:lnTo>
                          <a:pt x="23592" y="11026"/>
                        </a:lnTo>
                        <a:cubicBezTo>
                          <a:pt x="24069" y="4299"/>
                          <a:pt x="30652" y="-686"/>
                          <a:pt x="38047" y="77"/>
                        </a:cubicBezTo>
                        <a:lnTo>
                          <a:pt x="38047" y="77"/>
                        </a:lnTo>
                        <a:cubicBezTo>
                          <a:pt x="44726" y="769"/>
                          <a:pt x="49711" y="5969"/>
                          <a:pt x="49545" y="12052"/>
                        </a:cubicBezTo>
                        <a:lnTo>
                          <a:pt x="48328" y="61024"/>
                        </a:lnTo>
                        <a:lnTo>
                          <a:pt x="35256" y="125382"/>
                        </a:lnTo>
                        <a:lnTo>
                          <a:pt x="0" y="11586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36"/>
                  <p:cNvSpPr/>
                  <p:nvPr/>
                </p:nvSpPr>
                <p:spPr>
                  <a:xfrm>
                    <a:off x="5747923" y="1372962"/>
                    <a:ext cx="60125" cy="123321"/>
                  </a:xfrm>
                  <a:custGeom>
                    <a:rect b="b" l="l" r="r" t="t"/>
                    <a:pathLst>
                      <a:path extrusionOk="0" h="123321" w="60125">
                        <a:moveTo>
                          <a:pt x="24" y="117716"/>
                        </a:moveTo>
                        <a:lnTo>
                          <a:pt x="25905" y="64641"/>
                        </a:lnTo>
                        <a:lnTo>
                          <a:pt x="34278" y="10159"/>
                        </a:lnTo>
                        <a:cubicBezTo>
                          <a:pt x="35304" y="3480"/>
                          <a:pt x="42269" y="-1052"/>
                          <a:pt x="49569" y="212"/>
                        </a:cubicBezTo>
                        <a:lnTo>
                          <a:pt x="49569" y="212"/>
                        </a:lnTo>
                        <a:cubicBezTo>
                          <a:pt x="56176" y="1357"/>
                          <a:pt x="60708" y="6867"/>
                          <a:pt x="60064" y="12926"/>
                        </a:cubicBezTo>
                        <a:lnTo>
                          <a:pt x="55007" y="60419"/>
                        </a:lnTo>
                        <a:cubicBezTo>
                          <a:pt x="54912" y="61254"/>
                          <a:pt x="54745" y="62089"/>
                          <a:pt x="54530" y="62900"/>
                        </a:cubicBezTo>
                        <a:lnTo>
                          <a:pt x="36783" y="123322"/>
                        </a:lnTo>
                        <a:lnTo>
                          <a:pt x="0" y="117692"/>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11" name="Google Shape;511;p36"/>
                <p:cNvSpPr/>
                <p:nvPr/>
              </p:nvSpPr>
              <p:spPr>
                <a:xfrm>
                  <a:off x="5242387" y="1461338"/>
                  <a:ext cx="68341" cy="83822"/>
                </a:xfrm>
                <a:custGeom>
                  <a:rect b="b" l="l" r="r" t="t"/>
                  <a:pathLst>
                    <a:path extrusionOk="0" h="83822" w="68341">
                      <a:moveTo>
                        <a:pt x="24069" y="0"/>
                      </a:moveTo>
                      <a:lnTo>
                        <a:pt x="0" y="80245"/>
                      </a:lnTo>
                      <a:lnTo>
                        <a:pt x="68342" y="83823"/>
                      </a:lnTo>
                      <a:lnTo>
                        <a:pt x="68342" y="6560"/>
                      </a:lnTo>
                      <a:lnTo>
                        <a:pt x="24069"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36"/>
                <p:cNvSpPr/>
                <p:nvPr/>
              </p:nvSpPr>
              <p:spPr>
                <a:xfrm>
                  <a:off x="5255674" y="1461338"/>
                  <a:ext cx="55055" cy="41328"/>
                </a:xfrm>
                <a:custGeom>
                  <a:rect b="b" l="l" r="r" t="t"/>
                  <a:pathLst>
                    <a:path extrusionOk="0" h="41328" w="55055">
                      <a:moveTo>
                        <a:pt x="10782" y="0"/>
                      </a:moveTo>
                      <a:lnTo>
                        <a:pt x="0" y="35996"/>
                      </a:lnTo>
                      <a:cubicBezTo>
                        <a:pt x="0" y="35996"/>
                        <a:pt x="24808" y="47994"/>
                        <a:pt x="55055" y="35996"/>
                      </a:cubicBezTo>
                      <a:lnTo>
                        <a:pt x="55055" y="6536"/>
                      </a:lnTo>
                      <a:lnTo>
                        <a:pt x="10782"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36"/>
                <p:cNvSpPr/>
                <p:nvPr/>
              </p:nvSpPr>
              <p:spPr>
                <a:xfrm>
                  <a:off x="5242387" y="1331358"/>
                  <a:ext cx="108436" cy="161302"/>
                </a:xfrm>
                <a:custGeom>
                  <a:rect b="b" l="l" r="r" t="t"/>
                  <a:pathLst>
                    <a:path extrusionOk="0" h="161302" w="108436">
                      <a:moveTo>
                        <a:pt x="107724" y="0"/>
                      </a:moveTo>
                      <a:lnTo>
                        <a:pt x="0" y="787"/>
                      </a:lnTo>
                      <a:cubicBezTo>
                        <a:pt x="0" y="787"/>
                        <a:pt x="477" y="65622"/>
                        <a:pt x="763" y="104313"/>
                      </a:cubicBezTo>
                      <a:cubicBezTo>
                        <a:pt x="1049" y="143004"/>
                        <a:pt x="40695" y="161539"/>
                        <a:pt x="73899" y="161300"/>
                      </a:cubicBezTo>
                      <a:cubicBezTo>
                        <a:pt x="107104" y="161062"/>
                        <a:pt x="108798" y="144316"/>
                        <a:pt x="108392" y="90979"/>
                      </a:cubicBezTo>
                      <a:cubicBezTo>
                        <a:pt x="107987" y="37641"/>
                        <a:pt x="107724" y="0"/>
                        <a:pt x="107724" y="0"/>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36"/>
                <p:cNvSpPr/>
                <p:nvPr/>
              </p:nvSpPr>
              <p:spPr>
                <a:xfrm rot="-266558">
                  <a:off x="5201835" y="1378164"/>
                  <a:ext cx="60141" cy="60141"/>
                </a:xfrm>
                <a:custGeom>
                  <a:rect b="b" l="l" r="r" t="t"/>
                  <a:pathLst>
                    <a:path extrusionOk="0" h="60111" w="60111">
                      <a:moveTo>
                        <a:pt x="60112" y="30056"/>
                      </a:moveTo>
                      <a:cubicBezTo>
                        <a:pt x="60112" y="46655"/>
                        <a:pt x="46655" y="60112"/>
                        <a:pt x="30056" y="60112"/>
                      </a:cubicBezTo>
                      <a:cubicBezTo>
                        <a:pt x="13457" y="60112"/>
                        <a:pt x="0" y="46655"/>
                        <a:pt x="0" y="30056"/>
                      </a:cubicBezTo>
                      <a:cubicBezTo>
                        <a:pt x="0" y="13456"/>
                        <a:pt x="13457" y="0"/>
                        <a:pt x="30056" y="0"/>
                      </a:cubicBezTo>
                      <a:cubicBezTo>
                        <a:pt x="46655" y="0"/>
                        <a:pt x="60112" y="13456"/>
                        <a:pt x="60112" y="30056"/>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36"/>
                <p:cNvSpPr/>
                <p:nvPr/>
              </p:nvSpPr>
              <p:spPr>
                <a:xfrm>
                  <a:off x="5310729" y="1377329"/>
                  <a:ext cx="32274" cy="62141"/>
                </a:xfrm>
                <a:custGeom>
                  <a:rect b="b" l="l" r="r" t="t"/>
                  <a:pathLst>
                    <a:path extrusionOk="0" h="62141" w="32274">
                      <a:moveTo>
                        <a:pt x="32274" y="14236"/>
                      </a:moveTo>
                      <a:cubicBezTo>
                        <a:pt x="29149" y="8607"/>
                        <a:pt x="21731" y="-1245"/>
                        <a:pt x="15147" y="5291"/>
                      </a:cubicBezTo>
                      <a:cubicBezTo>
                        <a:pt x="9398" y="15000"/>
                        <a:pt x="14718" y="42837"/>
                        <a:pt x="16578" y="54454"/>
                      </a:cubicBezTo>
                      <a:cubicBezTo>
                        <a:pt x="16745" y="55432"/>
                        <a:pt x="17270" y="58104"/>
                        <a:pt x="17437" y="59106"/>
                      </a:cubicBezTo>
                      <a:cubicBezTo>
                        <a:pt x="17723" y="61825"/>
                        <a:pt x="14193" y="63161"/>
                        <a:pt x="12404" y="61229"/>
                      </a:cubicBezTo>
                      <a:cubicBezTo>
                        <a:pt x="12404" y="61229"/>
                        <a:pt x="11187" y="60203"/>
                        <a:pt x="11187" y="60203"/>
                      </a:cubicBezTo>
                      <a:cubicBezTo>
                        <a:pt x="7037" y="56816"/>
                        <a:pt x="3649" y="52594"/>
                        <a:pt x="0" y="48658"/>
                      </a:cubicBezTo>
                      <a:cubicBezTo>
                        <a:pt x="4962" y="51854"/>
                        <a:pt x="10066" y="54860"/>
                        <a:pt x="14431" y="58843"/>
                      </a:cubicBezTo>
                      <a:cubicBezTo>
                        <a:pt x="14503" y="58915"/>
                        <a:pt x="14694" y="59058"/>
                        <a:pt x="14694" y="59058"/>
                      </a:cubicBezTo>
                      <a:cubicBezTo>
                        <a:pt x="14670" y="59034"/>
                        <a:pt x="14575" y="59010"/>
                        <a:pt x="14527" y="59034"/>
                      </a:cubicBezTo>
                      <a:cubicBezTo>
                        <a:pt x="14503" y="59034"/>
                        <a:pt x="14312" y="59130"/>
                        <a:pt x="14288" y="59392"/>
                      </a:cubicBezTo>
                      <a:cubicBezTo>
                        <a:pt x="14288" y="59464"/>
                        <a:pt x="14288" y="59559"/>
                        <a:pt x="14288" y="59392"/>
                      </a:cubicBezTo>
                      <a:cubicBezTo>
                        <a:pt x="14145" y="58652"/>
                        <a:pt x="13620" y="55862"/>
                        <a:pt x="13477" y="55050"/>
                      </a:cubicBezTo>
                      <a:cubicBezTo>
                        <a:pt x="11545" y="42742"/>
                        <a:pt x="5820" y="13616"/>
                        <a:pt x="12666" y="3383"/>
                      </a:cubicBezTo>
                      <a:cubicBezTo>
                        <a:pt x="14288" y="1379"/>
                        <a:pt x="16817" y="282"/>
                        <a:pt x="19369" y="19"/>
                      </a:cubicBezTo>
                      <a:cubicBezTo>
                        <a:pt x="27241" y="-457"/>
                        <a:pt x="30843" y="7915"/>
                        <a:pt x="32274" y="14260"/>
                      </a:cubicBezTo>
                      <a:lnTo>
                        <a:pt x="32274" y="14260"/>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36"/>
                <p:cNvSpPr/>
                <p:nvPr/>
              </p:nvSpPr>
              <p:spPr>
                <a:xfrm>
                  <a:off x="5160631" y="1247944"/>
                  <a:ext cx="271061" cy="181477"/>
                </a:xfrm>
                <a:custGeom>
                  <a:rect b="b" l="l" r="r" t="t"/>
                  <a:pathLst>
                    <a:path extrusionOk="0" h="181477" w="271061">
                      <a:moveTo>
                        <a:pt x="271061" y="51140"/>
                      </a:moveTo>
                      <a:cubicBezTo>
                        <a:pt x="269869" y="79669"/>
                        <a:pt x="235400" y="80266"/>
                        <a:pt x="235400" y="80266"/>
                      </a:cubicBezTo>
                      <a:cubicBezTo>
                        <a:pt x="235400" y="80266"/>
                        <a:pt x="232442" y="103452"/>
                        <a:pt x="198545" y="111753"/>
                      </a:cubicBezTo>
                      <a:cubicBezTo>
                        <a:pt x="164673" y="120078"/>
                        <a:pt x="139101" y="104621"/>
                        <a:pt x="139101" y="104621"/>
                      </a:cubicBezTo>
                      <a:cubicBezTo>
                        <a:pt x="121879" y="125612"/>
                        <a:pt x="101269" y="104621"/>
                        <a:pt x="101269" y="104621"/>
                      </a:cubicBezTo>
                      <a:cubicBezTo>
                        <a:pt x="101269" y="104621"/>
                        <a:pt x="95019" y="145053"/>
                        <a:pt x="89175" y="145625"/>
                      </a:cubicBezTo>
                      <a:cubicBezTo>
                        <a:pt x="85025" y="146055"/>
                        <a:pt x="82091" y="132410"/>
                        <a:pt x="82091" y="132410"/>
                      </a:cubicBezTo>
                      <a:cubicBezTo>
                        <a:pt x="79896" y="131552"/>
                        <a:pt x="77558" y="130931"/>
                        <a:pt x="75125" y="130621"/>
                      </a:cubicBezTo>
                      <a:cubicBezTo>
                        <a:pt x="58666" y="128451"/>
                        <a:pt x="43567" y="140020"/>
                        <a:pt x="41396" y="156479"/>
                      </a:cubicBezTo>
                      <a:cubicBezTo>
                        <a:pt x="40131" y="166021"/>
                        <a:pt x="43495" y="175085"/>
                        <a:pt x="49745" y="181478"/>
                      </a:cubicBezTo>
                      <a:cubicBezTo>
                        <a:pt x="49745" y="181478"/>
                        <a:pt x="5925" y="166426"/>
                        <a:pt x="916" y="138493"/>
                      </a:cubicBezTo>
                      <a:cubicBezTo>
                        <a:pt x="-4094" y="110560"/>
                        <a:pt x="13081" y="101639"/>
                        <a:pt x="13081" y="101639"/>
                      </a:cubicBezTo>
                      <a:cubicBezTo>
                        <a:pt x="13081" y="101639"/>
                        <a:pt x="-14255" y="80242"/>
                        <a:pt x="13081" y="43388"/>
                      </a:cubicBezTo>
                      <a:cubicBezTo>
                        <a:pt x="40418" y="6533"/>
                        <a:pt x="71189" y="26141"/>
                        <a:pt x="71189" y="26141"/>
                      </a:cubicBezTo>
                      <a:cubicBezTo>
                        <a:pt x="88293" y="2359"/>
                        <a:pt x="120042" y="19605"/>
                        <a:pt x="120042" y="19605"/>
                      </a:cubicBezTo>
                      <a:cubicBezTo>
                        <a:pt x="169968" y="-26170"/>
                        <a:pt x="221684" y="22563"/>
                        <a:pt x="221684" y="22563"/>
                      </a:cubicBezTo>
                      <a:cubicBezTo>
                        <a:pt x="242484" y="2955"/>
                        <a:pt x="272206" y="22563"/>
                        <a:pt x="271014" y="510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36"/>
                <p:cNvSpPr/>
                <p:nvPr/>
              </p:nvSpPr>
              <p:spPr>
                <a:xfrm>
                  <a:off x="5222469" y="1497334"/>
                  <a:ext cx="175636" cy="456444"/>
                </a:xfrm>
                <a:custGeom>
                  <a:rect b="b" l="l" r="r" t="t"/>
                  <a:pathLst>
                    <a:path extrusionOk="0" h="456444" w="175636">
                      <a:moveTo>
                        <a:pt x="0" y="40385"/>
                      </a:moveTo>
                      <a:lnTo>
                        <a:pt x="23043" y="33849"/>
                      </a:lnTo>
                      <a:lnTo>
                        <a:pt x="33204" y="0"/>
                      </a:lnTo>
                      <a:lnTo>
                        <a:pt x="88259" y="10066"/>
                      </a:lnTo>
                      <a:lnTo>
                        <a:pt x="88259" y="40385"/>
                      </a:lnTo>
                      <a:lnTo>
                        <a:pt x="97252" y="41720"/>
                      </a:lnTo>
                      <a:lnTo>
                        <a:pt x="175636" y="456445"/>
                      </a:lnTo>
                      <a:lnTo>
                        <a:pt x="0" y="456445"/>
                      </a:lnTo>
                      <a:lnTo>
                        <a:pt x="0" y="4038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36"/>
                <p:cNvSpPr/>
                <p:nvPr/>
              </p:nvSpPr>
              <p:spPr>
                <a:xfrm>
                  <a:off x="5261757" y="1315638"/>
                  <a:ext cx="184939" cy="57883"/>
                </a:xfrm>
                <a:custGeom>
                  <a:rect b="b" l="l" r="r" t="t"/>
                  <a:pathLst>
                    <a:path extrusionOk="0" h="57883" w="184939">
                      <a:moveTo>
                        <a:pt x="310" y="36854"/>
                      </a:moveTo>
                      <a:cubicBezTo>
                        <a:pt x="5486" y="44488"/>
                        <a:pt x="12237" y="53314"/>
                        <a:pt x="21611" y="55174"/>
                      </a:cubicBezTo>
                      <a:cubicBezTo>
                        <a:pt x="32370" y="56892"/>
                        <a:pt x="36663" y="45990"/>
                        <a:pt x="36663" y="36950"/>
                      </a:cubicBezTo>
                      <a:cubicBezTo>
                        <a:pt x="36663" y="36950"/>
                        <a:pt x="36974" y="23592"/>
                        <a:pt x="36974" y="23592"/>
                      </a:cubicBezTo>
                      <a:lnTo>
                        <a:pt x="39335" y="36687"/>
                      </a:lnTo>
                      <a:cubicBezTo>
                        <a:pt x="46038" y="58466"/>
                        <a:pt x="76356" y="56510"/>
                        <a:pt x="94223" y="52264"/>
                      </a:cubicBezTo>
                      <a:cubicBezTo>
                        <a:pt x="113330" y="48185"/>
                        <a:pt x="138043" y="36282"/>
                        <a:pt x="132723" y="13072"/>
                      </a:cubicBezTo>
                      <a:cubicBezTo>
                        <a:pt x="132723" y="13072"/>
                        <a:pt x="131888" y="10043"/>
                        <a:pt x="131888" y="10043"/>
                      </a:cubicBezTo>
                      <a:cubicBezTo>
                        <a:pt x="148896" y="15672"/>
                        <a:pt x="175827" y="20300"/>
                        <a:pt x="184653" y="0"/>
                      </a:cubicBezTo>
                      <a:cubicBezTo>
                        <a:pt x="184653" y="0"/>
                        <a:pt x="184939" y="119"/>
                        <a:pt x="184939" y="119"/>
                      </a:cubicBezTo>
                      <a:cubicBezTo>
                        <a:pt x="183580" y="4747"/>
                        <a:pt x="180646" y="9017"/>
                        <a:pt x="176567" y="11879"/>
                      </a:cubicBezTo>
                      <a:cubicBezTo>
                        <a:pt x="163948" y="20157"/>
                        <a:pt x="147584" y="17914"/>
                        <a:pt x="133749" y="14122"/>
                      </a:cubicBezTo>
                      <a:cubicBezTo>
                        <a:pt x="133749" y="14122"/>
                        <a:pt x="135824" y="12046"/>
                        <a:pt x="135824" y="12046"/>
                      </a:cubicBezTo>
                      <a:cubicBezTo>
                        <a:pt x="139188" y="23258"/>
                        <a:pt x="133773" y="35423"/>
                        <a:pt x="124708" y="42150"/>
                      </a:cubicBezTo>
                      <a:cubicBezTo>
                        <a:pt x="115978" y="48924"/>
                        <a:pt x="105196" y="52073"/>
                        <a:pt x="94509" y="53934"/>
                      </a:cubicBezTo>
                      <a:cubicBezTo>
                        <a:pt x="75855" y="57059"/>
                        <a:pt x="43796" y="59778"/>
                        <a:pt x="36640" y="37141"/>
                      </a:cubicBezTo>
                      <a:cubicBezTo>
                        <a:pt x="36640" y="37141"/>
                        <a:pt x="39311" y="36878"/>
                        <a:pt x="39311" y="36878"/>
                      </a:cubicBezTo>
                      <a:cubicBezTo>
                        <a:pt x="39908" y="52145"/>
                        <a:pt x="28553" y="64072"/>
                        <a:pt x="14026" y="54387"/>
                      </a:cubicBezTo>
                      <a:cubicBezTo>
                        <a:pt x="7824" y="50022"/>
                        <a:pt x="3363" y="43677"/>
                        <a:pt x="0" y="36997"/>
                      </a:cubicBezTo>
                      <a:cubicBezTo>
                        <a:pt x="0" y="36997"/>
                        <a:pt x="286" y="36854"/>
                        <a:pt x="286" y="36854"/>
                      </a:cubicBezTo>
                      <a:lnTo>
                        <a:pt x="286" y="36854"/>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36"/>
                <p:cNvSpPr/>
                <p:nvPr/>
              </p:nvSpPr>
              <p:spPr>
                <a:xfrm>
                  <a:off x="5147147" y="1315734"/>
                  <a:ext cx="26683" cy="34015"/>
                </a:xfrm>
                <a:custGeom>
                  <a:rect b="b" l="l" r="r" t="t"/>
                  <a:pathLst>
                    <a:path extrusionOk="0" h="34015" w="26683">
                      <a:moveTo>
                        <a:pt x="26517" y="34016"/>
                      </a:moveTo>
                      <a:cubicBezTo>
                        <a:pt x="22867" y="32918"/>
                        <a:pt x="19599" y="30891"/>
                        <a:pt x="16928" y="28243"/>
                      </a:cubicBezTo>
                      <a:cubicBezTo>
                        <a:pt x="14519" y="25333"/>
                        <a:pt x="12276" y="22423"/>
                        <a:pt x="9223" y="20109"/>
                      </a:cubicBezTo>
                      <a:cubicBezTo>
                        <a:pt x="3403" y="15386"/>
                        <a:pt x="-1249" y="7729"/>
                        <a:pt x="301" y="0"/>
                      </a:cubicBezTo>
                      <a:lnTo>
                        <a:pt x="612" y="0"/>
                      </a:lnTo>
                      <a:cubicBezTo>
                        <a:pt x="2401" y="5319"/>
                        <a:pt x="4905" y="9685"/>
                        <a:pt x="7625" y="14360"/>
                      </a:cubicBezTo>
                      <a:cubicBezTo>
                        <a:pt x="9604" y="17366"/>
                        <a:pt x="11227" y="20777"/>
                        <a:pt x="14017" y="23186"/>
                      </a:cubicBezTo>
                      <a:cubicBezTo>
                        <a:pt x="18621" y="26287"/>
                        <a:pt x="23154" y="29316"/>
                        <a:pt x="26684" y="33753"/>
                      </a:cubicBezTo>
                      <a:cubicBezTo>
                        <a:pt x="26684" y="33753"/>
                        <a:pt x="26517" y="34016"/>
                        <a:pt x="26517" y="34016"/>
                      </a:cubicBezTo>
                      <a:lnTo>
                        <a:pt x="26517" y="34016"/>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36"/>
                <p:cNvSpPr/>
                <p:nvPr/>
              </p:nvSpPr>
              <p:spPr>
                <a:xfrm>
                  <a:off x="5144448" y="1345945"/>
                  <a:ext cx="29358" cy="14944"/>
                </a:xfrm>
                <a:custGeom>
                  <a:rect b="b" l="l" r="r" t="t"/>
                  <a:pathLst>
                    <a:path extrusionOk="0" h="14944" w="29358">
                      <a:moveTo>
                        <a:pt x="29239" y="3805"/>
                      </a:moveTo>
                      <a:cubicBezTo>
                        <a:pt x="24063" y="3900"/>
                        <a:pt x="20294" y="2445"/>
                        <a:pt x="15547" y="1348"/>
                      </a:cubicBezTo>
                      <a:cubicBezTo>
                        <a:pt x="11254" y="1109"/>
                        <a:pt x="6912" y="3566"/>
                        <a:pt x="4479" y="6930"/>
                      </a:cubicBezTo>
                      <a:cubicBezTo>
                        <a:pt x="2833" y="9029"/>
                        <a:pt x="1975" y="11844"/>
                        <a:pt x="925" y="14945"/>
                      </a:cubicBezTo>
                      <a:lnTo>
                        <a:pt x="615" y="14945"/>
                      </a:lnTo>
                      <a:cubicBezTo>
                        <a:pt x="-1079" y="10031"/>
                        <a:pt x="758" y="3757"/>
                        <a:pt x="5743" y="1515"/>
                      </a:cubicBezTo>
                      <a:cubicBezTo>
                        <a:pt x="8821" y="-179"/>
                        <a:pt x="12303" y="513"/>
                        <a:pt x="15571" y="322"/>
                      </a:cubicBezTo>
                      <a:cubicBezTo>
                        <a:pt x="18744" y="-60"/>
                        <a:pt x="22107" y="-370"/>
                        <a:pt x="25137" y="1038"/>
                      </a:cubicBezTo>
                      <a:cubicBezTo>
                        <a:pt x="26639" y="1658"/>
                        <a:pt x="28094" y="2373"/>
                        <a:pt x="29359" y="3495"/>
                      </a:cubicBezTo>
                      <a:lnTo>
                        <a:pt x="29239" y="3781"/>
                      </a:lnTo>
                      <a:lnTo>
                        <a:pt x="29239" y="3781"/>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36"/>
                <p:cNvSpPr/>
                <p:nvPr/>
              </p:nvSpPr>
              <p:spPr>
                <a:xfrm>
                  <a:off x="4965896" y="1531182"/>
                  <a:ext cx="330305" cy="518750"/>
                </a:xfrm>
                <a:custGeom>
                  <a:rect b="b" l="l" r="r" t="t"/>
                  <a:pathLst>
                    <a:path extrusionOk="0" h="518750" w="330305">
                      <a:moveTo>
                        <a:pt x="279616" y="0"/>
                      </a:moveTo>
                      <a:lnTo>
                        <a:pt x="330305" y="518751"/>
                      </a:lnTo>
                      <a:lnTo>
                        <a:pt x="65336" y="450004"/>
                      </a:lnTo>
                      <a:lnTo>
                        <a:pt x="0" y="366253"/>
                      </a:lnTo>
                      <a:lnTo>
                        <a:pt x="40146" y="113879"/>
                      </a:lnTo>
                      <a:cubicBezTo>
                        <a:pt x="46444" y="74233"/>
                        <a:pt x="76571" y="42603"/>
                        <a:pt x="115859" y="34373"/>
                      </a:cubicBezTo>
                      <a:lnTo>
                        <a:pt x="279592" y="48"/>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 name="Google Shape;522;p36"/>
                <p:cNvSpPr/>
                <p:nvPr/>
              </p:nvSpPr>
              <p:spPr>
                <a:xfrm>
                  <a:off x="5319698" y="1539054"/>
                  <a:ext cx="260270" cy="510855"/>
                </a:xfrm>
                <a:custGeom>
                  <a:rect b="b" l="l" r="r" t="t"/>
                  <a:pathLst>
                    <a:path extrusionOk="0" h="510855" w="260270">
                      <a:moveTo>
                        <a:pt x="24" y="0"/>
                      </a:moveTo>
                      <a:lnTo>
                        <a:pt x="58036" y="510855"/>
                      </a:lnTo>
                      <a:lnTo>
                        <a:pt x="209461" y="510855"/>
                      </a:lnTo>
                      <a:lnTo>
                        <a:pt x="260270" y="166930"/>
                      </a:lnTo>
                      <a:lnTo>
                        <a:pt x="244359" y="112113"/>
                      </a:lnTo>
                      <a:cubicBezTo>
                        <a:pt x="233029" y="73065"/>
                        <a:pt x="202615" y="41911"/>
                        <a:pt x="167907" y="33801"/>
                      </a:cubicBezTo>
                      <a:lnTo>
                        <a:pt x="0" y="0"/>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36"/>
                <p:cNvSpPr/>
                <p:nvPr/>
              </p:nvSpPr>
              <p:spPr>
                <a:xfrm>
                  <a:off x="5503540" y="1634016"/>
                  <a:ext cx="28076" cy="254664"/>
                </a:xfrm>
                <a:custGeom>
                  <a:rect b="b" l="l" r="r" t="t"/>
                  <a:pathLst>
                    <a:path extrusionOk="0" h="254664" w="28076">
                      <a:moveTo>
                        <a:pt x="0" y="0"/>
                      </a:moveTo>
                      <a:lnTo>
                        <a:pt x="0" y="254664"/>
                      </a:lnTo>
                      <a:lnTo>
                        <a:pt x="28076" y="254664"/>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36"/>
                <p:cNvSpPr/>
                <p:nvPr/>
              </p:nvSpPr>
              <p:spPr>
                <a:xfrm>
                  <a:off x="5529183" y="1539054"/>
                  <a:ext cx="256763" cy="510855"/>
                </a:xfrm>
                <a:custGeom>
                  <a:rect b="b" l="l" r="r" t="t"/>
                  <a:pathLst>
                    <a:path extrusionOk="0" h="510855" w="256763">
                      <a:moveTo>
                        <a:pt x="31249" y="271577"/>
                      </a:moveTo>
                      <a:lnTo>
                        <a:pt x="82010" y="0"/>
                      </a:lnTo>
                      <a:lnTo>
                        <a:pt x="256764" y="0"/>
                      </a:lnTo>
                      <a:lnTo>
                        <a:pt x="204690" y="414343"/>
                      </a:lnTo>
                      <a:cubicBezTo>
                        <a:pt x="197773" y="469493"/>
                        <a:pt x="150876" y="510855"/>
                        <a:pt x="95296" y="510855"/>
                      </a:cubicBezTo>
                      <a:lnTo>
                        <a:pt x="0" y="510855"/>
                      </a:lnTo>
                      <a:lnTo>
                        <a:pt x="31249" y="271577"/>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36"/>
                <p:cNvSpPr/>
                <p:nvPr/>
              </p:nvSpPr>
              <p:spPr>
                <a:xfrm>
                  <a:off x="5639770" y="1528677"/>
                  <a:ext cx="109656" cy="10376"/>
                </a:xfrm>
                <a:custGeom>
                  <a:rect b="b" l="l" r="r" t="t"/>
                  <a:pathLst>
                    <a:path extrusionOk="0" h="10376" w="109656">
                      <a:moveTo>
                        <a:pt x="109656" y="10377"/>
                      </a:moveTo>
                      <a:lnTo>
                        <a:pt x="1312" y="0"/>
                      </a:lnTo>
                      <a:lnTo>
                        <a:pt x="0" y="10377"/>
                      </a:lnTo>
                      <a:lnTo>
                        <a:pt x="109656" y="10377"/>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36"/>
                <p:cNvSpPr/>
                <p:nvPr/>
              </p:nvSpPr>
              <p:spPr>
                <a:xfrm>
                  <a:off x="5361681" y="1551744"/>
                  <a:ext cx="60493" cy="356711"/>
                </a:xfrm>
                <a:custGeom>
                  <a:rect b="b" l="l" r="r" t="t"/>
                  <a:pathLst>
                    <a:path extrusionOk="0" h="356711" w="60493">
                      <a:moveTo>
                        <a:pt x="21135" y="24"/>
                      </a:moveTo>
                      <a:cubicBezTo>
                        <a:pt x="21731" y="15481"/>
                        <a:pt x="22184" y="32847"/>
                        <a:pt x="22661" y="48423"/>
                      </a:cubicBezTo>
                      <a:cubicBezTo>
                        <a:pt x="22804" y="58824"/>
                        <a:pt x="22661" y="117433"/>
                        <a:pt x="22709" y="129073"/>
                      </a:cubicBezTo>
                      <a:cubicBezTo>
                        <a:pt x="22709" y="129073"/>
                        <a:pt x="21015" y="127499"/>
                        <a:pt x="21015" y="127499"/>
                      </a:cubicBezTo>
                      <a:lnTo>
                        <a:pt x="58299" y="124637"/>
                      </a:lnTo>
                      <a:lnTo>
                        <a:pt x="60493" y="124470"/>
                      </a:lnTo>
                      <a:cubicBezTo>
                        <a:pt x="50522" y="163805"/>
                        <a:pt x="25810" y="261320"/>
                        <a:pt x="16149" y="299486"/>
                      </a:cubicBezTo>
                      <a:cubicBezTo>
                        <a:pt x="11163" y="318330"/>
                        <a:pt x="5343" y="337986"/>
                        <a:pt x="0" y="356711"/>
                      </a:cubicBezTo>
                      <a:cubicBezTo>
                        <a:pt x="3006" y="342805"/>
                        <a:pt x="6536" y="327156"/>
                        <a:pt x="9661" y="313178"/>
                      </a:cubicBezTo>
                      <a:cubicBezTo>
                        <a:pt x="11450" y="303899"/>
                        <a:pt x="25142" y="251396"/>
                        <a:pt x="27670" y="241092"/>
                      </a:cubicBezTo>
                      <a:cubicBezTo>
                        <a:pt x="27670" y="241092"/>
                        <a:pt x="56892" y="125829"/>
                        <a:pt x="56892" y="125829"/>
                      </a:cubicBezTo>
                      <a:lnTo>
                        <a:pt x="58537" y="127785"/>
                      </a:lnTo>
                      <a:lnTo>
                        <a:pt x="21254" y="130648"/>
                      </a:lnTo>
                      <a:lnTo>
                        <a:pt x="19560" y="130767"/>
                      </a:lnTo>
                      <a:cubicBezTo>
                        <a:pt x="19608" y="117504"/>
                        <a:pt x="19441" y="60804"/>
                        <a:pt x="19608" y="48400"/>
                      </a:cubicBezTo>
                      <a:cubicBezTo>
                        <a:pt x="20109" y="32847"/>
                        <a:pt x="20538" y="15481"/>
                        <a:pt x="21135" y="0"/>
                      </a:cubicBezTo>
                      <a:lnTo>
                        <a:pt x="2113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36"/>
                <p:cNvSpPr/>
                <p:nvPr/>
              </p:nvSpPr>
              <p:spPr>
                <a:xfrm>
                  <a:off x="5184780" y="1543849"/>
                  <a:ext cx="97443" cy="364702"/>
                </a:xfrm>
                <a:custGeom>
                  <a:rect b="b" l="l" r="r" t="t"/>
                  <a:pathLst>
                    <a:path extrusionOk="0" h="364702" w="97443">
                      <a:moveTo>
                        <a:pt x="97443" y="364655"/>
                      </a:moveTo>
                      <a:cubicBezTo>
                        <a:pt x="81795" y="331307"/>
                        <a:pt x="66028" y="295956"/>
                        <a:pt x="51858" y="261940"/>
                      </a:cubicBezTo>
                      <a:cubicBezTo>
                        <a:pt x="37952" y="227590"/>
                        <a:pt x="22590" y="192406"/>
                        <a:pt x="7204" y="158819"/>
                      </a:cubicBezTo>
                      <a:cubicBezTo>
                        <a:pt x="7204" y="158819"/>
                        <a:pt x="6631" y="157531"/>
                        <a:pt x="6631" y="157531"/>
                      </a:cubicBezTo>
                      <a:lnTo>
                        <a:pt x="8039" y="157221"/>
                      </a:lnTo>
                      <a:lnTo>
                        <a:pt x="38739" y="150232"/>
                      </a:lnTo>
                      <a:lnTo>
                        <a:pt x="37618" y="152045"/>
                      </a:lnTo>
                      <a:cubicBezTo>
                        <a:pt x="34326" y="139426"/>
                        <a:pt x="30915" y="126831"/>
                        <a:pt x="27718" y="114189"/>
                      </a:cubicBezTo>
                      <a:cubicBezTo>
                        <a:pt x="22065" y="91981"/>
                        <a:pt x="14074" y="60231"/>
                        <a:pt x="8874" y="38214"/>
                      </a:cubicBezTo>
                      <a:cubicBezTo>
                        <a:pt x="6608" y="28792"/>
                        <a:pt x="2147" y="9542"/>
                        <a:pt x="0" y="71"/>
                      </a:cubicBezTo>
                      <a:cubicBezTo>
                        <a:pt x="0" y="71"/>
                        <a:pt x="310" y="0"/>
                        <a:pt x="310" y="0"/>
                      </a:cubicBezTo>
                      <a:cubicBezTo>
                        <a:pt x="3029" y="9446"/>
                        <a:pt x="8301" y="28243"/>
                        <a:pt x="10878" y="37689"/>
                      </a:cubicBezTo>
                      <a:cubicBezTo>
                        <a:pt x="20848" y="73971"/>
                        <a:pt x="31416" y="114809"/>
                        <a:pt x="40456" y="151329"/>
                      </a:cubicBezTo>
                      <a:lnTo>
                        <a:pt x="40838" y="152832"/>
                      </a:lnTo>
                      <a:lnTo>
                        <a:pt x="39335" y="153142"/>
                      </a:lnTo>
                      <a:lnTo>
                        <a:pt x="8516" y="159535"/>
                      </a:lnTo>
                      <a:lnTo>
                        <a:pt x="9351" y="157937"/>
                      </a:lnTo>
                      <a:cubicBezTo>
                        <a:pt x="23281" y="192119"/>
                        <a:pt x="38500" y="227447"/>
                        <a:pt x="54005" y="261057"/>
                      </a:cubicBezTo>
                      <a:cubicBezTo>
                        <a:pt x="60827" y="276014"/>
                        <a:pt x="69916" y="297267"/>
                        <a:pt x="76404" y="312582"/>
                      </a:cubicBezTo>
                      <a:cubicBezTo>
                        <a:pt x="83345" y="329780"/>
                        <a:pt x="91718" y="347647"/>
                        <a:pt x="97443" y="364702"/>
                      </a:cubicBezTo>
                      <a:lnTo>
                        <a:pt x="97443" y="3647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28" name="Google Shape;528;p36"/>
                <p:cNvGrpSpPr/>
                <p:nvPr/>
              </p:nvGrpSpPr>
              <p:grpSpPr>
                <a:xfrm>
                  <a:off x="5392214" y="1704550"/>
                  <a:ext cx="273914" cy="345358"/>
                  <a:chOff x="5392214" y="1704550"/>
                  <a:chExt cx="273914" cy="345358"/>
                </a:xfrm>
              </p:grpSpPr>
              <p:sp>
                <p:nvSpPr>
                  <p:cNvPr id="529" name="Google Shape;529;p36"/>
                  <p:cNvSpPr/>
                  <p:nvPr/>
                </p:nvSpPr>
                <p:spPr>
                  <a:xfrm>
                    <a:off x="5392214" y="1744889"/>
                    <a:ext cx="273914" cy="305019"/>
                  </a:xfrm>
                  <a:custGeom>
                    <a:rect b="b" l="l" r="r" t="t"/>
                    <a:pathLst>
                      <a:path extrusionOk="0" h="305019" w="273914">
                        <a:moveTo>
                          <a:pt x="246077" y="0"/>
                        </a:moveTo>
                        <a:lnTo>
                          <a:pt x="136945" y="0"/>
                        </a:lnTo>
                        <a:lnTo>
                          <a:pt x="27838" y="0"/>
                        </a:lnTo>
                        <a:lnTo>
                          <a:pt x="0" y="305020"/>
                        </a:lnTo>
                        <a:lnTo>
                          <a:pt x="136945" y="305020"/>
                        </a:lnTo>
                        <a:lnTo>
                          <a:pt x="273915" y="305020"/>
                        </a:lnTo>
                        <a:lnTo>
                          <a:pt x="246077"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36"/>
                  <p:cNvSpPr/>
                  <p:nvPr/>
                </p:nvSpPr>
                <p:spPr>
                  <a:xfrm>
                    <a:off x="5410162" y="1836822"/>
                    <a:ext cx="225957" cy="199906"/>
                  </a:xfrm>
                  <a:custGeom>
                    <a:rect b="b" l="l" r="r" t="t"/>
                    <a:pathLst>
                      <a:path extrusionOk="0" h="199906" w="225957">
                        <a:moveTo>
                          <a:pt x="225958" y="187277"/>
                        </a:moveTo>
                        <a:cubicBezTo>
                          <a:pt x="208736" y="193574"/>
                          <a:pt x="190535" y="196461"/>
                          <a:pt x="172478" y="198369"/>
                        </a:cubicBezTo>
                        <a:cubicBezTo>
                          <a:pt x="154659" y="199920"/>
                          <a:pt x="136816" y="201065"/>
                          <a:pt x="118997" y="197868"/>
                        </a:cubicBezTo>
                        <a:cubicBezTo>
                          <a:pt x="110076" y="196365"/>
                          <a:pt x="101178" y="194338"/>
                          <a:pt x="92257" y="192763"/>
                        </a:cubicBezTo>
                        <a:cubicBezTo>
                          <a:pt x="74462" y="189615"/>
                          <a:pt x="56643" y="189877"/>
                          <a:pt x="38776" y="192310"/>
                        </a:cubicBezTo>
                        <a:cubicBezTo>
                          <a:pt x="26778" y="194052"/>
                          <a:pt x="14255" y="196485"/>
                          <a:pt x="2232" y="198297"/>
                        </a:cubicBezTo>
                        <a:cubicBezTo>
                          <a:pt x="1230" y="186490"/>
                          <a:pt x="-153" y="173060"/>
                          <a:pt x="14" y="161348"/>
                        </a:cubicBezTo>
                        <a:cubicBezTo>
                          <a:pt x="14" y="161348"/>
                          <a:pt x="228" y="138019"/>
                          <a:pt x="228" y="138019"/>
                        </a:cubicBezTo>
                        <a:cubicBezTo>
                          <a:pt x="181" y="98946"/>
                          <a:pt x="6597" y="60183"/>
                          <a:pt x="17666" y="22685"/>
                        </a:cubicBezTo>
                        <a:cubicBezTo>
                          <a:pt x="19980" y="15099"/>
                          <a:pt x="22484" y="7514"/>
                          <a:pt x="25728" y="0"/>
                        </a:cubicBezTo>
                        <a:lnTo>
                          <a:pt x="28877" y="262"/>
                        </a:lnTo>
                        <a:cubicBezTo>
                          <a:pt x="30833" y="8206"/>
                          <a:pt x="32050" y="16101"/>
                          <a:pt x="33123" y="23973"/>
                        </a:cubicBezTo>
                        <a:cubicBezTo>
                          <a:pt x="37918" y="62783"/>
                          <a:pt x="37894" y="102071"/>
                          <a:pt x="31477" y="140619"/>
                        </a:cubicBezTo>
                        <a:cubicBezTo>
                          <a:pt x="29426" y="154287"/>
                          <a:pt x="26635" y="173418"/>
                          <a:pt x="23033" y="186633"/>
                        </a:cubicBezTo>
                        <a:lnTo>
                          <a:pt x="12036" y="174706"/>
                        </a:lnTo>
                        <a:cubicBezTo>
                          <a:pt x="16497" y="175422"/>
                          <a:pt x="20958" y="176233"/>
                          <a:pt x="25394" y="176996"/>
                        </a:cubicBezTo>
                        <a:cubicBezTo>
                          <a:pt x="47507" y="181027"/>
                          <a:pt x="70001" y="182673"/>
                          <a:pt x="92233" y="178642"/>
                        </a:cubicBezTo>
                        <a:cubicBezTo>
                          <a:pt x="101154" y="177068"/>
                          <a:pt x="110052" y="175040"/>
                          <a:pt x="118973" y="173537"/>
                        </a:cubicBezTo>
                        <a:cubicBezTo>
                          <a:pt x="145737" y="169243"/>
                          <a:pt x="172692" y="172297"/>
                          <a:pt x="199194" y="176901"/>
                        </a:cubicBezTo>
                        <a:cubicBezTo>
                          <a:pt x="208259" y="178713"/>
                          <a:pt x="217180" y="180837"/>
                          <a:pt x="225934" y="184128"/>
                        </a:cubicBezTo>
                        <a:lnTo>
                          <a:pt x="225934" y="187277"/>
                        </a:lnTo>
                        <a:lnTo>
                          <a:pt x="225934" y="187277"/>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36"/>
                  <p:cNvSpPr/>
                  <p:nvPr/>
                </p:nvSpPr>
                <p:spPr>
                  <a:xfrm>
                    <a:off x="5422226" y="1740973"/>
                    <a:ext cx="213897" cy="277635"/>
                  </a:xfrm>
                  <a:custGeom>
                    <a:rect b="b" l="l" r="r" t="t"/>
                    <a:pathLst>
                      <a:path extrusionOk="0" h="277635" w="213897">
                        <a:moveTo>
                          <a:pt x="0" y="277636"/>
                        </a:moveTo>
                        <a:lnTo>
                          <a:pt x="22828" y="0"/>
                        </a:lnTo>
                        <a:lnTo>
                          <a:pt x="191070" y="0"/>
                        </a:lnTo>
                        <a:lnTo>
                          <a:pt x="213898" y="277636"/>
                        </a:lnTo>
                        <a:lnTo>
                          <a:pt x="0" y="2776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36"/>
                  <p:cNvSpPr/>
                  <p:nvPr/>
                </p:nvSpPr>
                <p:spPr>
                  <a:xfrm>
                    <a:off x="5471766" y="1728573"/>
                    <a:ext cx="119579" cy="32608"/>
                  </a:xfrm>
                  <a:custGeom>
                    <a:rect b="b" l="l" r="r" t="t"/>
                    <a:pathLst>
                      <a:path extrusionOk="0" h="32608" w="119579">
                        <a:moveTo>
                          <a:pt x="0" y="0"/>
                        </a:moveTo>
                        <a:lnTo>
                          <a:pt x="119580" y="0"/>
                        </a:lnTo>
                        <a:lnTo>
                          <a:pt x="119580" y="32608"/>
                        </a:lnTo>
                        <a:lnTo>
                          <a:pt x="0" y="32608"/>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36"/>
                  <p:cNvSpPr/>
                  <p:nvPr/>
                </p:nvSpPr>
                <p:spPr>
                  <a:xfrm>
                    <a:off x="5486556" y="1704550"/>
                    <a:ext cx="90167" cy="24022"/>
                  </a:xfrm>
                  <a:custGeom>
                    <a:rect b="b" l="l" r="r" t="t"/>
                    <a:pathLst>
                      <a:path extrusionOk="0" h="24022" w="90167">
                        <a:moveTo>
                          <a:pt x="1217" y="24023"/>
                        </a:moveTo>
                        <a:cubicBezTo>
                          <a:pt x="382" y="16151"/>
                          <a:pt x="96" y="8232"/>
                          <a:pt x="0" y="336"/>
                        </a:cubicBezTo>
                        <a:cubicBezTo>
                          <a:pt x="6846" y="50"/>
                          <a:pt x="16268" y="527"/>
                          <a:pt x="23210" y="956"/>
                        </a:cubicBezTo>
                        <a:cubicBezTo>
                          <a:pt x="30485" y="1362"/>
                          <a:pt x="37761" y="1195"/>
                          <a:pt x="45036" y="813"/>
                        </a:cubicBezTo>
                        <a:cubicBezTo>
                          <a:pt x="59587" y="50"/>
                          <a:pt x="74114" y="-237"/>
                          <a:pt x="88665" y="217"/>
                        </a:cubicBezTo>
                        <a:cubicBezTo>
                          <a:pt x="88665" y="217"/>
                          <a:pt x="90168" y="264"/>
                          <a:pt x="90168" y="264"/>
                        </a:cubicBezTo>
                        <a:cubicBezTo>
                          <a:pt x="89929" y="8184"/>
                          <a:pt x="89548" y="16127"/>
                          <a:pt x="88832" y="24023"/>
                        </a:cubicBezTo>
                        <a:lnTo>
                          <a:pt x="88522" y="24023"/>
                        </a:lnTo>
                        <a:cubicBezTo>
                          <a:pt x="87830" y="16580"/>
                          <a:pt x="87472" y="9114"/>
                          <a:pt x="87210" y="1672"/>
                        </a:cubicBezTo>
                        <a:lnTo>
                          <a:pt x="88665" y="3127"/>
                        </a:lnTo>
                        <a:cubicBezTo>
                          <a:pt x="74114" y="3580"/>
                          <a:pt x="59563" y="3294"/>
                          <a:pt x="45036" y="2530"/>
                        </a:cubicBezTo>
                        <a:cubicBezTo>
                          <a:pt x="37761" y="2149"/>
                          <a:pt x="30485" y="1982"/>
                          <a:pt x="23210" y="2387"/>
                        </a:cubicBezTo>
                        <a:cubicBezTo>
                          <a:pt x="16841" y="2793"/>
                          <a:pt x="7705" y="3270"/>
                          <a:pt x="1383" y="3031"/>
                        </a:cubicBezTo>
                        <a:lnTo>
                          <a:pt x="2743" y="1672"/>
                        </a:lnTo>
                        <a:cubicBezTo>
                          <a:pt x="2624" y="9138"/>
                          <a:pt x="2314" y="16604"/>
                          <a:pt x="1527" y="24023"/>
                        </a:cubicBezTo>
                        <a:lnTo>
                          <a:pt x="1217" y="240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36"/>
                  <p:cNvSpPr/>
                  <p:nvPr/>
                </p:nvSpPr>
                <p:spPr>
                  <a:xfrm>
                    <a:off x="5459028" y="1814869"/>
                    <a:ext cx="20633" cy="20590"/>
                  </a:xfrm>
                  <a:custGeom>
                    <a:rect b="b" l="l" r="r" t="t"/>
                    <a:pathLst>
                      <a:path extrusionOk="0" h="20590" w="20633">
                        <a:moveTo>
                          <a:pt x="19035" y="19305"/>
                        </a:moveTo>
                        <a:cubicBezTo>
                          <a:pt x="13144" y="20283"/>
                          <a:pt x="6202" y="20904"/>
                          <a:pt x="0" y="20427"/>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6"/>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cubicBezTo>
                          <a:pt x="2719" y="19234"/>
                          <a:pt x="1408" y="17922"/>
                          <a:pt x="1408" y="17922"/>
                        </a:cubicBez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36"/>
                  <p:cNvSpPr/>
                  <p:nvPr/>
                </p:nvSpPr>
                <p:spPr>
                  <a:xfrm>
                    <a:off x="5493235" y="1832427"/>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36"/>
                  <p:cNvSpPr/>
                  <p:nvPr/>
                </p:nvSpPr>
                <p:spPr>
                  <a:xfrm>
                    <a:off x="5459028" y="1869495"/>
                    <a:ext cx="20633" cy="20590"/>
                  </a:xfrm>
                  <a:custGeom>
                    <a:rect b="b" l="l" r="r" t="t"/>
                    <a:pathLst>
                      <a:path extrusionOk="0" h="20590" w="20633">
                        <a:moveTo>
                          <a:pt x="19035" y="19305"/>
                        </a:moveTo>
                        <a:cubicBezTo>
                          <a:pt x="13144" y="20283"/>
                          <a:pt x="6202" y="20904"/>
                          <a:pt x="0" y="20426"/>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7"/>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lnTo>
                          <a:pt x="1408" y="17922"/>
                        </a:ln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36"/>
                  <p:cNvSpPr/>
                  <p:nvPr/>
                </p:nvSpPr>
                <p:spPr>
                  <a:xfrm>
                    <a:off x="5493235" y="1887053"/>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36"/>
                  <p:cNvSpPr/>
                  <p:nvPr/>
                </p:nvSpPr>
                <p:spPr>
                  <a:xfrm>
                    <a:off x="5459028" y="1924144"/>
                    <a:ext cx="20633" cy="20590"/>
                  </a:xfrm>
                  <a:custGeom>
                    <a:rect b="b" l="l" r="r" t="t"/>
                    <a:pathLst>
                      <a:path extrusionOk="0" h="20590" w="20633">
                        <a:moveTo>
                          <a:pt x="19035" y="19305"/>
                        </a:moveTo>
                        <a:cubicBezTo>
                          <a:pt x="13144" y="20283"/>
                          <a:pt x="6202" y="20904"/>
                          <a:pt x="0" y="20427"/>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6"/>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lnTo>
                          <a:pt x="1408" y="17922"/>
                        </a:ln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36"/>
                  <p:cNvSpPr/>
                  <p:nvPr/>
                </p:nvSpPr>
                <p:spPr>
                  <a:xfrm>
                    <a:off x="5493235" y="1941702"/>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0" name="Google Shape;540;p36"/>
                <p:cNvGrpSpPr/>
                <p:nvPr/>
              </p:nvGrpSpPr>
              <p:grpSpPr>
                <a:xfrm>
                  <a:off x="5361371" y="1895431"/>
                  <a:ext cx="233171" cy="154491"/>
                  <a:chOff x="5361371" y="1895431"/>
                  <a:chExt cx="233171" cy="154491"/>
                </a:xfrm>
              </p:grpSpPr>
              <p:sp>
                <p:nvSpPr>
                  <p:cNvPr id="541" name="Google Shape;541;p36"/>
                  <p:cNvSpPr/>
                  <p:nvPr/>
                </p:nvSpPr>
                <p:spPr>
                  <a:xfrm>
                    <a:off x="5361371" y="1915230"/>
                    <a:ext cx="114451" cy="134679"/>
                  </a:xfrm>
                  <a:custGeom>
                    <a:rect b="b" l="l" r="r" t="t"/>
                    <a:pathLst>
                      <a:path extrusionOk="0" h="134679" w="114451">
                        <a:moveTo>
                          <a:pt x="26955" y="620"/>
                        </a:moveTo>
                        <a:lnTo>
                          <a:pt x="114451" y="0"/>
                        </a:lnTo>
                        <a:lnTo>
                          <a:pt x="105482" y="131483"/>
                        </a:lnTo>
                        <a:lnTo>
                          <a:pt x="0" y="134679"/>
                        </a:lnTo>
                        <a:lnTo>
                          <a:pt x="26955" y="62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36"/>
                  <p:cNvSpPr/>
                  <p:nvPr/>
                </p:nvSpPr>
                <p:spPr>
                  <a:xfrm>
                    <a:off x="5415781" y="1895431"/>
                    <a:ext cx="43771" cy="36257"/>
                  </a:xfrm>
                  <a:custGeom>
                    <a:rect b="b" l="l" r="r" t="t"/>
                    <a:pathLst>
                      <a:path extrusionOk="0" h="36257" w="43771">
                        <a:moveTo>
                          <a:pt x="0" y="36258"/>
                        </a:moveTo>
                        <a:lnTo>
                          <a:pt x="43772" y="0"/>
                        </a:lnTo>
                        <a:lnTo>
                          <a:pt x="43772" y="36258"/>
                        </a:lnTo>
                        <a:lnTo>
                          <a:pt x="0" y="36258"/>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36"/>
                  <p:cNvSpPr/>
                  <p:nvPr/>
                </p:nvSpPr>
                <p:spPr>
                  <a:xfrm>
                    <a:off x="5465540" y="1915230"/>
                    <a:ext cx="111612" cy="36711"/>
                  </a:xfrm>
                  <a:custGeom>
                    <a:rect b="b" l="l" r="r" t="t"/>
                    <a:pathLst>
                      <a:path extrusionOk="0" h="36711" w="111612">
                        <a:moveTo>
                          <a:pt x="10281" y="0"/>
                        </a:moveTo>
                        <a:lnTo>
                          <a:pt x="98588" y="0"/>
                        </a:lnTo>
                        <a:cubicBezTo>
                          <a:pt x="105768" y="0"/>
                          <a:pt x="111613" y="6464"/>
                          <a:pt x="111613" y="14408"/>
                        </a:cubicBezTo>
                        <a:lnTo>
                          <a:pt x="111613" y="14408"/>
                        </a:lnTo>
                        <a:cubicBezTo>
                          <a:pt x="111613" y="21945"/>
                          <a:pt x="106341" y="28219"/>
                          <a:pt x="99543" y="28768"/>
                        </a:cubicBezTo>
                        <a:lnTo>
                          <a:pt x="0" y="36711"/>
                        </a:lnTo>
                        <a:lnTo>
                          <a:pt x="10305"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36"/>
                  <p:cNvSpPr/>
                  <p:nvPr/>
                </p:nvSpPr>
                <p:spPr>
                  <a:xfrm>
                    <a:off x="5458003" y="1948602"/>
                    <a:ext cx="136539" cy="36711"/>
                  </a:xfrm>
                  <a:custGeom>
                    <a:rect b="b" l="l" r="r" t="t"/>
                    <a:pathLst>
                      <a:path extrusionOk="0" h="36711" w="136539">
                        <a:moveTo>
                          <a:pt x="12595" y="0"/>
                        </a:moveTo>
                        <a:lnTo>
                          <a:pt x="120629" y="0"/>
                        </a:lnTo>
                        <a:cubicBezTo>
                          <a:pt x="129431" y="0"/>
                          <a:pt x="136564" y="6464"/>
                          <a:pt x="136540" y="14408"/>
                        </a:cubicBezTo>
                        <a:lnTo>
                          <a:pt x="136540" y="14408"/>
                        </a:lnTo>
                        <a:cubicBezTo>
                          <a:pt x="136540" y="21946"/>
                          <a:pt x="130075" y="28219"/>
                          <a:pt x="121774" y="28768"/>
                        </a:cubicBezTo>
                        <a:lnTo>
                          <a:pt x="0" y="36711"/>
                        </a:lnTo>
                        <a:lnTo>
                          <a:pt x="12595"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36"/>
                  <p:cNvSpPr/>
                  <p:nvPr/>
                </p:nvSpPr>
                <p:spPr>
                  <a:xfrm>
                    <a:off x="5457979" y="1981162"/>
                    <a:ext cx="119174" cy="36711"/>
                  </a:xfrm>
                  <a:custGeom>
                    <a:rect b="b" l="l" r="r" t="t"/>
                    <a:pathLst>
                      <a:path extrusionOk="0" h="36711" w="119174">
                        <a:moveTo>
                          <a:pt x="24" y="0"/>
                        </a:moveTo>
                        <a:lnTo>
                          <a:pt x="105291" y="0"/>
                        </a:lnTo>
                        <a:cubicBezTo>
                          <a:pt x="112972" y="0"/>
                          <a:pt x="119198" y="6464"/>
                          <a:pt x="119174" y="14408"/>
                        </a:cubicBezTo>
                        <a:lnTo>
                          <a:pt x="119174" y="14408"/>
                        </a:lnTo>
                        <a:cubicBezTo>
                          <a:pt x="119174" y="21946"/>
                          <a:pt x="113545" y="28219"/>
                          <a:pt x="106269" y="28768"/>
                        </a:cubicBezTo>
                        <a:lnTo>
                          <a:pt x="0" y="36711"/>
                        </a:lnTo>
                        <a:lnTo>
                          <a:pt x="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36"/>
                  <p:cNvSpPr/>
                  <p:nvPr/>
                </p:nvSpPr>
                <p:spPr>
                  <a:xfrm>
                    <a:off x="5435628" y="2008881"/>
                    <a:ext cx="120679" cy="41041"/>
                  </a:xfrm>
                  <a:custGeom>
                    <a:rect b="b" l="l" r="r" t="t"/>
                    <a:pathLst>
                      <a:path extrusionOk="0" h="41041" w="120679">
                        <a:moveTo>
                          <a:pt x="3506" y="0"/>
                        </a:moveTo>
                        <a:lnTo>
                          <a:pt x="108177" y="12309"/>
                        </a:lnTo>
                        <a:cubicBezTo>
                          <a:pt x="115811" y="13215"/>
                          <a:pt x="121393" y="20347"/>
                          <a:pt x="120605" y="28267"/>
                        </a:cubicBezTo>
                        <a:lnTo>
                          <a:pt x="120605" y="28267"/>
                        </a:lnTo>
                        <a:cubicBezTo>
                          <a:pt x="119890" y="35781"/>
                          <a:pt x="113688" y="41339"/>
                          <a:pt x="106412" y="41029"/>
                        </a:cubicBezTo>
                        <a:lnTo>
                          <a:pt x="0" y="36497"/>
                        </a:lnTo>
                        <a:lnTo>
                          <a:pt x="3506"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47" name="Google Shape;547;p36"/>
                <p:cNvSpPr/>
                <p:nvPr/>
              </p:nvSpPr>
              <p:spPr>
                <a:xfrm>
                  <a:off x="4953701" y="1888681"/>
                  <a:ext cx="444404" cy="161228"/>
                </a:xfrm>
                <a:custGeom>
                  <a:rect b="b" l="l" r="r" t="t"/>
                  <a:pathLst>
                    <a:path extrusionOk="0" h="161228" w="444404">
                      <a:moveTo>
                        <a:pt x="913" y="79672"/>
                      </a:moveTo>
                      <a:lnTo>
                        <a:pt x="13579" y="0"/>
                      </a:lnTo>
                      <a:lnTo>
                        <a:pt x="444405" y="0"/>
                      </a:lnTo>
                      <a:lnTo>
                        <a:pt x="407646" y="161229"/>
                      </a:lnTo>
                      <a:lnTo>
                        <a:pt x="70495" y="161229"/>
                      </a:lnTo>
                      <a:cubicBezTo>
                        <a:pt x="27152" y="161229"/>
                        <a:pt x="-5909" y="122490"/>
                        <a:pt x="889" y="79672"/>
                      </a:cubicBez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 name="Google Shape;548;p36"/>
                <p:cNvSpPr/>
                <p:nvPr/>
              </p:nvSpPr>
              <p:spPr>
                <a:xfrm>
                  <a:off x="5084737" y="1634016"/>
                  <a:ext cx="28075" cy="254664"/>
                </a:xfrm>
                <a:custGeom>
                  <a:rect b="b" l="l" r="r" t="t"/>
                  <a:pathLst>
                    <a:path extrusionOk="0" h="254664" w="28075">
                      <a:moveTo>
                        <a:pt x="0" y="0"/>
                      </a:moveTo>
                      <a:lnTo>
                        <a:pt x="0" y="254664"/>
                      </a:lnTo>
                      <a:lnTo>
                        <a:pt x="28076" y="254664"/>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 name="Google Shape;549;p36"/>
                <p:cNvSpPr/>
                <p:nvPr/>
              </p:nvSpPr>
              <p:spPr>
                <a:xfrm>
                  <a:off x="5310132" y="1888681"/>
                  <a:ext cx="33013" cy="129216"/>
                </a:xfrm>
                <a:custGeom>
                  <a:rect b="b" l="l" r="r" t="t"/>
                  <a:pathLst>
                    <a:path extrusionOk="0" h="129216" w="33013">
                      <a:moveTo>
                        <a:pt x="33014" y="48"/>
                      </a:moveTo>
                      <a:cubicBezTo>
                        <a:pt x="29269" y="16245"/>
                        <a:pt x="21611" y="48757"/>
                        <a:pt x="17723" y="64906"/>
                      </a:cubicBezTo>
                      <a:cubicBezTo>
                        <a:pt x="12810" y="86542"/>
                        <a:pt x="7371" y="108177"/>
                        <a:pt x="310" y="129217"/>
                      </a:cubicBezTo>
                      <a:lnTo>
                        <a:pt x="0" y="129145"/>
                      </a:lnTo>
                      <a:cubicBezTo>
                        <a:pt x="453" y="126402"/>
                        <a:pt x="1002" y="123682"/>
                        <a:pt x="1503" y="120939"/>
                      </a:cubicBezTo>
                      <a:lnTo>
                        <a:pt x="3172" y="112781"/>
                      </a:lnTo>
                      <a:cubicBezTo>
                        <a:pt x="6488" y="96441"/>
                        <a:pt x="10829" y="80364"/>
                        <a:pt x="15290" y="64310"/>
                      </a:cubicBezTo>
                      <a:cubicBezTo>
                        <a:pt x="19560" y="48280"/>
                        <a:pt x="28315" y="15982"/>
                        <a:pt x="32704" y="0"/>
                      </a:cubicBezTo>
                      <a:lnTo>
                        <a:pt x="33014" y="71"/>
                      </a:lnTo>
                      <a:lnTo>
                        <a:pt x="33014" y="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 name="Google Shape;550;p36"/>
                <p:cNvSpPr/>
                <p:nvPr/>
              </p:nvSpPr>
              <p:spPr>
                <a:xfrm>
                  <a:off x="5297218" y="2017061"/>
                  <a:ext cx="24604" cy="24668"/>
                </a:xfrm>
                <a:custGeom>
                  <a:rect b="b" l="l" r="r" t="t"/>
                  <a:pathLst>
                    <a:path extrusionOk="0" h="24668" w="24604">
                      <a:moveTo>
                        <a:pt x="24602" y="12334"/>
                      </a:moveTo>
                      <a:cubicBezTo>
                        <a:pt x="24817" y="22758"/>
                        <a:pt x="11674" y="28746"/>
                        <a:pt x="3945" y="21446"/>
                      </a:cubicBezTo>
                      <a:cubicBezTo>
                        <a:pt x="-1327" y="16819"/>
                        <a:pt x="-1303" y="7826"/>
                        <a:pt x="3945" y="3222"/>
                      </a:cubicBezTo>
                      <a:cubicBezTo>
                        <a:pt x="11674" y="-4077"/>
                        <a:pt x="24793" y="1910"/>
                        <a:pt x="24602" y="12334"/>
                      </a:cubicBezTo>
                      <a:lnTo>
                        <a:pt x="24602" y="12334"/>
                      </a:lnTo>
                      <a:close/>
                      <a:moveTo>
                        <a:pt x="24602" y="12334"/>
                      </a:moveTo>
                      <a:cubicBezTo>
                        <a:pt x="24626" y="2483"/>
                        <a:pt x="12294" y="-2145"/>
                        <a:pt x="5877" y="5130"/>
                      </a:cubicBezTo>
                      <a:cubicBezTo>
                        <a:pt x="-110" y="11499"/>
                        <a:pt x="4303" y="22544"/>
                        <a:pt x="13081" y="23068"/>
                      </a:cubicBezTo>
                      <a:cubicBezTo>
                        <a:pt x="19044" y="23689"/>
                        <a:pt x="24746" y="18417"/>
                        <a:pt x="24602" y="12310"/>
                      </a:cubicBezTo>
                      <a:lnTo>
                        <a:pt x="24602" y="123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36"/>
                <p:cNvSpPr/>
                <p:nvPr/>
              </p:nvSpPr>
              <p:spPr>
                <a:xfrm>
                  <a:off x="5603154" y="1580434"/>
                  <a:ext cx="146272" cy="3215"/>
                </a:xfrm>
                <a:custGeom>
                  <a:rect b="b" l="l" r="r" t="t"/>
                  <a:pathLst>
                    <a:path extrusionOk="0" h="3215" w="146272">
                      <a:moveTo>
                        <a:pt x="0" y="1438"/>
                      </a:moveTo>
                      <a:cubicBezTo>
                        <a:pt x="18248" y="1080"/>
                        <a:pt x="54888" y="531"/>
                        <a:pt x="73136" y="340"/>
                      </a:cubicBezTo>
                      <a:cubicBezTo>
                        <a:pt x="97467" y="-208"/>
                        <a:pt x="121965" y="-256"/>
                        <a:pt x="146272" y="1438"/>
                      </a:cubicBezTo>
                      <a:cubicBezTo>
                        <a:pt x="146272" y="1438"/>
                        <a:pt x="146272" y="1748"/>
                        <a:pt x="146272" y="1748"/>
                      </a:cubicBezTo>
                      <a:cubicBezTo>
                        <a:pt x="143219" y="1986"/>
                        <a:pt x="140190" y="2129"/>
                        <a:pt x="137136" y="2320"/>
                      </a:cubicBezTo>
                      <a:lnTo>
                        <a:pt x="128000" y="2702"/>
                      </a:lnTo>
                      <a:cubicBezTo>
                        <a:pt x="109728" y="3489"/>
                        <a:pt x="91432" y="3227"/>
                        <a:pt x="73136" y="2869"/>
                      </a:cubicBezTo>
                      <a:cubicBezTo>
                        <a:pt x="54936" y="2678"/>
                        <a:pt x="18201" y="2106"/>
                        <a:pt x="0" y="1772"/>
                      </a:cubicBezTo>
                      <a:lnTo>
                        <a:pt x="0" y="1462"/>
                      </a:lnTo>
                      <a:lnTo>
                        <a:pt x="0" y="146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36"/>
                <p:cNvSpPr/>
                <p:nvPr/>
              </p:nvSpPr>
              <p:spPr>
                <a:xfrm>
                  <a:off x="5745672" y="1569681"/>
                  <a:ext cx="24604" cy="24668"/>
                </a:xfrm>
                <a:custGeom>
                  <a:rect b="b" l="l" r="r" t="t"/>
                  <a:pathLst>
                    <a:path extrusionOk="0" h="24668" w="24604">
                      <a:moveTo>
                        <a:pt x="24602" y="12334"/>
                      </a:moveTo>
                      <a:cubicBezTo>
                        <a:pt x="24817" y="22758"/>
                        <a:pt x="11674" y="28746"/>
                        <a:pt x="3945" y="21446"/>
                      </a:cubicBezTo>
                      <a:cubicBezTo>
                        <a:pt x="-1327" y="16819"/>
                        <a:pt x="-1303" y="7826"/>
                        <a:pt x="3945" y="3222"/>
                      </a:cubicBezTo>
                      <a:cubicBezTo>
                        <a:pt x="11674" y="-4077"/>
                        <a:pt x="24793" y="1910"/>
                        <a:pt x="24602" y="12334"/>
                      </a:cubicBezTo>
                      <a:lnTo>
                        <a:pt x="24602" y="12334"/>
                      </a:lnTo>
                      <a:close/>
                      <a:moveTo>
                        <a:pt x="24602" y="12334"/>
                      </a:moveTo>
                      <a:cubicBezTo>
                        <a:pt x="24626" y="2483"/>
                        <a:pt x="12294" y="-2145"/>
                        <a:pt x="5877" y="5154"/>
                      </a:cubicBezTo>
                      <a:cubicBezTo>
                        <a:pt x="-110" y="11523"/>
                        <a:pt x="4303" y="22567"/>
                        <a:pt x="13081" y="23092"/>
                      </a:cubicBezTo>
                      <a:cubicBezTo>
                        <a:pt x="19044" y="23712"/>
                        <a:pt x="24746" y="18441"/>
                        <a:pt x="24602" y="12334"/>
                      </a:cubicBezTo>
                      <a:lnTo>
                        <a:pt x="24602" y="123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36"/>
                <p:cNvSpPr/>
                <p:nvPr/>
              </p:nvSpPr>
              <p:spPr>
                <a:xfrm>
                  <a:off x="5112813" y="1887100"/>
                  <a:ext cx="170388" cy="3171"/>
                </a:xfrm>
                <a:custGeom>
                  <a:rect b="b" l="l" r="r" t="t"/>
                  <a:pathLst>
                    <a:path extrusionOk="0" h="3171" w="170388">
                      <a:moveTo>
                        <a:pt x="170389" y="1748"/>
                      </a:moveTo>
                      <a:cubicBezTo>
                        <a:pt x="115143" y="2082"/>
                        <a:pt x="55007" y="4777"/>
                        <a:pt x="0" y="1748"/>
                      </a:cubicBezTo>
                      <a:lnTo>
                        <a:pt x="0" y="1438"/>
                      </a:lnTo>
                      <a:cubicBezTo>
                        <a:pt x="28386" y="-256"/>
                        <a:pt x="56772" y="-208"/>
                        <a:pt x="85183" y="340"/>
                      </a:cubicBezTo>
                      <a:cubicBezTo>
                        <a:pt x="106389" y="531"/>
                        <a:pt x="149159" y="1104"/>
                        <a:pt x="170365" y="1438"/>
                      </a:cubicBezTo>
                      <a:lnTo>
                        <a:pt x="170365" y="1748"/>
                      </a:lnTo>
                      <a:lnTo>
                        <a:pt x="170365" y="17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1" name="Shape 1201"/>
        <p:cNvGrpSpPr/>
        <p:nvPr/>
      </p:nvGrpSpPr>
      <p:grpSpPr>
        <a:xfrm>
          <a:off x="0" y="0"/>
          <a:ext cx="0" cy="0"/>
          <a:chOff x="0" y="0"/>
          <a:chExt cx="0" cy="0"/>
        </a:xfrm>
      </p:grpSpPr>
      <p:sp>
        <p:nvSpPr>
          <p:cNvPr id="1202" name="Google Shape;1202;p45"/>
          <p:cNvSpPr txBox="1"/>
          <p:nvPr>
            <p:ph type="title"/>
          </p:nvPr>
        </p:nvSpPr>
        <p:spPr>
          <a:xfrm>
            <a:off x="716316" y="1746902"/>
            <a:ext cx="5067600" cy="91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Eating habits</a:t>
            </a:r>
            <a:endParaRPr/>
          </a:p>
        </p:txBody>
      </p:sp>
      <p:sp>
        <p:nvSpPr>
          <p:cNvPr id="1203" name="Google Shape;1203;p45"/>
          <p:cNvSpPr txBox="1"/>
          <p:nvPr>
            <p:ph idx="2" type="title"/>
          </p:nvPr>
        </p:nvSpPr>
        <p:spPr>
          <a:xfrm>
            <a:off x="829072" y="691888"/>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02</a:t>
            </a:r>
            <a:endParaRPr/>
          </a:p>
        </p:txBody>
      </p:sp>
      <p:sp>
        <p:nvSpPr>
          <p:cNvPr id="1204" name="Google Shape;1204;p45"/>
          <p:cNvSpPr txBox="1"/>
          <p:nvPr>
            <p:ph idx="1" type="subTitle"/>
          </p:nvPr>
        </p:nvSpPr>
        <p:spPr>
          <a:xfrm>
            <a:off x="716316" y="2619166"/>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205" name="Google Shape;1205;p45"/>
          <p:cNvSpPr/>
          <p:nvPr/>
        </p:nvSpPr>
        <p:spPr>
          <a:xfrm>
            <a:off x="6306527" y="21036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06" name="Google Shape;1206;p45"/>
          <p:cNvGrpSpPr/>
          <p:nvPr/>
        </p:nvGrpSpPr>
        <p:grpSpPr>
          <a:xfrm>
            <a:off x="5139390" y="1947531"/>
            <a:ext cx="3590077" cy="3226563"/>
            <a:chOff x="3087436" y="4217562"/>
            <a:chExt cx="2028636" cy="1823226"/>
          </a:xfrm>
        </p:grpSpPr>
        <p:sp>
          <p:nvSpPr>
            <p:cNvPr id="1207" name="Google Shape;1207;p45"/>
            <p:cNvSpPr/>
            <p:nvPr/>
          </p:nvSpPr>
          <p:spPr>
            <a:xfrm>
              <a:off x="3087436" y="4217562"/>
              <a:ext cx="2028636" cy="1823226"/>
            </a:xfrm>
            <a:custGeom>
              <a:rect b="b" l="l" r="r" t="t"/>
              <a:pathLst>
                <a:path extrusionOk="0" h="1823226" w="2028636">
                  <a:moveTo>
                    <a:pt x="2027166" y="913080"/>
                  </a:moveTo>
                  <a:lnTo>
                    <a:pt x="1960590" y="316589"/>
                  </a:lnTo>
                  <a:cubicBezTo>
                    <a:pt x="1959874" y="310149"/>
                    <a:pt x="1956559" y="304257"/>
                    <a:pt x="1951406" y="300297"/>
                  </a:cubicBezTo>
                  <a:cubicBezTo>
                    <a:pt x="1947208" y="297077"/>
                    <a:pt x="1942103" y="295359"/>
                    <a:pt x="1936879" y="295359"/>
                  </a:cubicBezTo>
                  <a:cubicBezTo>
                    <a:pt x="1935686" y="295359"/>
                    <a:pt x="1934494" y="295455"/>
                    <a:pt x="1933301" y="295622"/>
                  </a:cubicBezTo>
                  <a:lnTo>
                    <a:pt x="1919585" y="297721"/>
                  </a:lnTo>
                  <a:lnTo>
                    <a:pt x="1945466" y="255237"/>
                  </a:lnTo>
                  <a:cubicBezTo>
                    <a:pt x="1947065" y="252637"/>
                    <a:pt x="1948114" y="249751"/>
                    <a:pt x="1948615" y="246745"/>
                  </a:cubicBezTo>
                  <a:lnTo>
                    <a:pt x="1965981" y="142503"/>
                  </a:lnTo>
                  <a:cubicBezTo>
                    <a:pt x="1966410" y="139856"/>
                    <a:pt x="1966625" y="137136"/>
                    <a:pt x="1966625" y="134465"/>
                  </a:cubicBezTo>
                  <a:lnTo>
                    <a:pt x="1966720" y="53910"/>
                  </a:lnTo>
                  <a:cubicBezTo>
                    <a:pt x="1966744" y="31153"/>
                    <a:pt x="1949689" y="12404"/>
                    <a:pt x="1927051" y="10305"/>
                  </a:cubicBezTo>
                  <a:cubicBezTo>
                    <a:pt x="1925692" y="10186"/>
                    <a:pt x="1924308" y="10114"/>
                    <a:pt x="1922949" y="10114"/>
                  </a:cubicBezTo>
                  <a:cubicBezTo>
                    <a:pt x="1918154" y="10114"/>
                    <a:pt x="1913455" y="10901"/>
                    <a:pt x="1908970" y="12428"/>
                  </a:cubicBezTo>
                  <a:cubicBezTo>
                    <a:pt x="1905297" y="11020"/>
                    <a:pt x="1901385" y="10114"/>
                    <a:pt x="1897377" y="9733"/>
                  </a:cubicBezTo>
                  <a:cubicBezTo>
                    <a:pt x="1896805" y="9685"/>
                    <a:pt x="1896232" y="9637"/>
                    <a:pt x="1895660" y="9613"/>
                  </a:cubicBezTo>
                  <a:cubicBezTo>
                    <a:pt x="1888265" y="3650"/>
                    <a:pt x="1878986" y="191"/>
                    <a:pt x="1869110" y="0"/>
                  </a:cubicBezTo>
                  <a:lnTo>
                    <a:pt x="1868251" y="0"/>
                  </a:lnTo>
                  <a:cubicBezTo>
                    <a:pt x="1856324" y="0"/>
                    <a:pt x="1845185" y="4699"/>
                    <a:pt x="1836860" y="13263"/>
                  </a:cubicBezTo>
                  <a:cubicBezTo>
                    <a:pt x="1828558" y="21826"/>
                    <a:pt x="1824169" y="33109"/>
                    <a:pt x="1824527" y="45036"/>
                  </a:cubicBezTo>
                  <a:lnTo>
                    <a:pt x="1824814" y="54554"/>
                  </a:lnTo>
                  <a:cubicBezTo>
                    <a:pt x="1813889" y="62116"/>
                    <a:pt x="1806541" y="74496"/>
                    <a:pt x="1805921" y="88641"/>
                  </a:cubicBezTo>
                  <a:lnTo>
                    <a:pt x="1804418" y="122967"/>
                  </a:lnTo>
                  <a:cubicBezTo>
                    <a:pt x="1785359" y="124303"/>
                    <a:pt x="1769473" y="138997"/>
                    <a:pt x="1766872" y="158175"/>
                  </a:cubicBezTo>
                  <a:lnTo>
                    <a:pt x="1759406" y="213493"/>
                  </a:lnTo>
                  <a:lnTo>
                    <a:pt x="1718664" y="244455"/>
                  </a:lnTo>
                  <a:cubicBezTo>
                    <a:pt x="1699509" y="259006"/>
                    <a:pt x="1688274" y="281142"/>
                    <a:pt x="1687797" y="305187"/>
                  </a:cubicBezTo>
                  <a:lnTo>
                    <a:pt x="1687248" y="333072"/>
                  </a:lnTo>
                  <a:lnTo>
                    <a:pt x="1679448" y="334265"/>
                  </a:lnTo>
                  <a:cubicBezTo>
                    <a:pt x="1667330" y="336102"/>
                    <a:pt x="1658599" y="346836"/>
                    <a:pt x="1659220" y="359073"/>
                  </a:cubicBezTo>
                  <a:lnTo>
                    <a:pt x="1661629" y="406232"/>
                  </a:lnTo>
                  <a:cubicBezTo>
                    <a:pt x="1661629" y="406900"/>
                    <a:pt x="1661677" y="407568"/>
                    <a:pt x="1661724" y="408236"/>
                  </a:cubicBezTo>
                  <a:lnTo>
                    <a:pt x="1680855" y="782003"/>
                  </a:lnTo>
                  <a:lnTo>
                    <a:pt x="1480864" y="819501"/>
                  </a:lnTo>
                  <a:lnTo>
                    <a:pt x="1293515" y="837821"/>
                  </a:lnTo>
                  <a:cubicBezTo>
                    <a:pt x="1339005" y="810604"/>
                    <a:pt x="1385544" y="760081"/>
                    <a:pt x="1389265" y="667027"/>
                  </a:cubicBezTo>
                  <a:cubicBezTo>
                    <a:pt x="1389909" y="651093"/>
                    <a:pt x="1389050" y="635755"/>
                    <a:pt x="1386712" y="621084"/>
                  </a:cubicBezTo>
                  <a:cubicBezTo>
                    <a:pt x="1389074" y="621228"/>
                    <a:pt x="1391459" y="621275"/>
                    <a:pt x="1393845" y="621275"/>
                  </a:cubicBezTo>
                  <a:cubicBezTo>
                    <a:pt x="1450713" y="621275"/>
                    <a:pt x="1504408" y="583682"/>
                    <a:pt x="1521583" y="531895"/>
                  </a:cubicBezTo>
                  <a:cubicBezTo>
                    <a:pt x="1532174" y="500932"/>
                    <a:pt x="1528643" y="467036"/>
                    <a:pt x="1512232" y="441393"/>
                  </a:cubicBezTo>
                  <a:cubicBezTo>
                    <a:pt x="1495963" y="415416"/>
                    <a:pt x="1466742" y="397740"/>
                    <a:pt x="1434253" y="394115"/>
                  </a:cubicBezTo>
                  <a:cubicBezTo>
                    <a:pt x="1429507" y="393542"/>
                    <a:pt x="1424664" y="393279"/>
                    <a:pt x="1419846" y="393279"/>
                  </a:cubicBezTo>
                  <a:cubicBezTo>
                    <a:pt x="1364624" y="393279"/>
                    <a:pt x="1311048" y="431017"/>
                    <a:pt x="1292513" y="482851"/>
                  </a:cubicBezTo>
                  <a:cubicBezTo>
                    <a:pt x="1292108" y="483948"/>
                    <a:pt x="1291726" y="485070"/>
                    <a:pt x="1291345" y="486167"/>
                  </a:cubicBezTo>
                  <a:cubicBezTo>
                    <a:pt x="1259476" y="468873"/>
                    <a:pt x="1222001" y="459331"/>
                    <a:pt x="1183954" y="459331"/>
                  </a:cubicBezTo>
                  <a:cubicBezTo>
                    <a:pt x="1153230" y="459331"/>
                    <a:pt x="1124582" y="465533"/>
                    <a:pt x="1101086" y="477293"/>
                  </a:cubicBezTo>
                  <a:cubicBezTo>
                    <a:pt x="1078472" y="488600"/>
                    <a:pt x="1060391" y="503604"/>
                    <a:pt x="1047248" y="521995"/>
                  </a:cubicBezTo>
                  <a:cubicBezTo>
                    <a:pt x="1042167" y="525645"/>
                    <a:pt x="1038517" y="531251"/>
                    <a:pt x="1037539" y="537906"/>
                  </a:cubicBezTo>
                  <a:cubicBezTo>
                    <a:pt x="1022511" y="567008"/>
                    <a:pt x="1021414" y="596157"/>
                    <a:pt x="1022940" y="614692"/>
                  </a:cubicBezTo>
                  <a:cubicBezTo>
                    <a:pt x="1020364" y="617554"/>
                    <a:pt x="1018456" y="621060"/>
                    <a:pt x="1017502" y="625020"/>
                  </a:cubicBezTo>
                  <a:lnTo>
                    <a:pt x="1017382" y="625569"/>
                  </a:lnTo>
                  <a:cubicBezTo>
                    <a:pt x="1015522" y="633250"/>
                    <a:pt x="1017621" y="641026"/>
                    <a:pt x="1022416" y="646680"/>
                  </a:cubicBezTo>
                  <a:lnTo>
                    <a:pt x="1015736" y="694698"/>
                  </a:lnTo>
                  <a:cubicBezTo>
                    <a:pt x="1004072" y="778425"/>
                    <a:pt x="995651" y="838918"/>
                    <a:pt x="1079522" y="850607"/>
                  </a:cubicBezTo>
                  <a:cubicBezTo>
                    <a:pt x="1079832" y="850654"/>
                    <a:pt x="1080166" y="850702"/>
                    <a:pt x="1080476" y="850726"/>
                  </a:cubicBezTo>
                  <a:lnTo>
                    <a:pt x="1078043" y="873554"/>
                  </a:lnTo>
                  <a:lnTo>
                    <a:pt x="1049084" y="887556"/>
                  </a:lnTo>
                  <a:lnTo>
                    <a:pt x="988734" y="913557"/>
                  </a:lnTo>
                  <a:cubicBezTo>
                    <a:pt x="987231" y="914034"/>
                    <a:pt x="985800" y="914655"/>
                    <a:pt x="984464" y="915394"/>
                  </a:cubicBezTo>
                  <a:lnTo>
                    <a:pt x="841484" y="976961"/>
                  </a:lnTo>
                  <a:lnTo>
                    <a:pt x="654183" y="1059162"/>
                  </a:lnTo>
                  <a:lnTo>
                    <a:pt x="459249" y="739614"/>
                  </a:lnTo>
                  <a:cubicBezTo>
                    <a:pt x="458938" y="739042"/>
                    <a:pt x="458604" y="738493"/>
                    <a:pt x="458247" y="737945"/>
                  </a:cubicBezTo>
                  <a:lnTo>
                    <a:pt x="433653" y="697608"/>
                  </a:lnTo>
                  <a:cubicBezTo>
                    <a:pt x="429193" y="690285"/>
                    <a:pt x="421369" y="686182"/>
                    <a:pt x="413282" y="686182"/>
                  </a:cubicBezTo>
                  <a:cubicBezTo>
                    <a:pt x="409799" y="686182"/>
                    <a:pt x="406293" y="686945"/>
                    <a:pt x="402977" y="688543"/>
                  </a:cubicBezTo>
                  <a:lnTo>
                    <a:pt x="395869" y="691954"/>
                  </a:lnTo>
                  <a:lnTo>
                    <a:pt x="379696" y="669221"/>
                  </a:lnTo>
                  <a:cubicBezTo>
                    <a:pt x="365765" y="649614"/>
                    <a:pt x="343986" y="637687"/>
                    <a:pt x="319965" y="636446"/>
                  </a:cubicBezTo>
                  <a:lnTo>
                    <a:pt x="268847" y="633846"/>
                  </a:lnTo>
                  <a:lnTo>
                    <a:pt x="231491" y="592364"/>
                  </a:lnTo>
                  <a:cubicBezTo>
                    <a:pt x="223763" y="583801"/>
                    <a:pt x="212742" y="578887"/>
                    <a:pt x="201197" y="578887"/>
                  </a:cubicBezTo>
                  <a:cubicBezTo>
                    <a:pt x="193897" y="578887"/>
                    <a:pt x="186861" y="580795"/>
                    <a:pt x="180635" y="584445"/>
                  </a:cubicBezTo>
                  <a:lnTo>
                    <a:pt x="160049" y="556941"/>
                  </a:lnTo>
                  <a:cubicBezTo>
                    <a:pt x="151867" y="546016"/>
                    <a:pt x="138866" y="539480"/>
                    <a:pt x="125222" y="539409"/>
                  </a:cubicBezTo>
                  <a:lnTo>
                    <a:pt x="120117" y="531418"/>
                  </a:lnTo>
                  <a:cubicBezTo>
                    <a:pt x="112031" y="518775"/>
                    <a:pt x="98243" y="511237"/>
                    <a:pt x="83239" y="511237"/>
                  </a:cubicBezTo>
                  <a:cubicBezTo>
                    <a:pt x="74127" y="511237"/>
                    <a:pt x="65349" y="514028"/>
                    <a:pt x="57906" y="519348"/>
                  </a:cubicBezTo>
                  <a:cubicBezTo>
                    <a:pt x="49868" y="525072"/>
                    <a:pt x="44167" y="533159"/>
                    <a:pt x="41399" y="542271"/>
                  </a:cubicBezTo>
                  <a:cubicBezTo>
                    <a:pt x="40946" y="542629"/>
                    <a:pt x="40493" y="542987"/>
                    <a:pt x="40064" y="543345"/>
                  </a:cubicBezTo>
                  <a:cubicBezTo>
                    <a:pt x="36963" y="545921"/>
                    <a:pt x="34267" y="548855"/>
                    <a:pt x="32025" y="552099"/>
                  </a:cubicBezTo>
                  <a:cubicBezTo>
                    <a:pt x="26157" y="553745"/>
                    <a:pt x="20646" y="556607"/>
                    <a:pt x="15900" y="560543"/>
                  </a:cubicBezTo>
                  <a:cubicBezTo>
                    <a:pt x="-1609" y="575046"/>
                    <a:pt x="-5140" y="600165"/>
                    <a:pt x="7718" y="618938"/>
                  </a:cubicBezTo>
                  <a:lnTo>
                    <a:pt x="53207" y="685418"/>
                  </a:lnTo>
                  <a:cubicBezTo>
                    <a:pt x="54734" y="687637"/>
                    <a:pt x="56451" y="689760"/>
                    <a:pt x="58360" y="691764"/>
                  </a:cubicBezTo>
                  <a:lnTo>
                    <a:pt x="131376" y="767977"/>
                  </a:lnTo>
                  <a:cubicBezTo>
                    <a:pt x="133476" y="770171"/>
                    <a:pt x="136004" y="771960"/>
                    <a:pt x="138771" y="773201"/>
                  </a:cubicBezTo>
                  <a:lnTo>
                    <a:pt x="184094" y="793692"/>
                  </a:lnTo>
                  <a:lnTo>
                    <a:pt x="171594" y="799703"/>
                  </a:lnTo>
                  <a:cubicBezTo>
                    <a:pt x="165750" y="802517"/>
                    <a:pt x="161289" y="807598"/>
                    <a:pt x="159262" y="813752"/>
                  </a:cubicBezTo>
                  <a:cubicBezTo>
                    <a:pt x="157234" y="819907"/>
                    <a:pt x="157806" y="826657"/>
                    <a:pt x="160860" y="832383"/>
                  </a:cubicBezTo>
                  <a:lnTo>
                    <a:pt x="442098" y="1362607"/>
                  </a:lnTo>
                  <a:cubicBezTo>
                    <a:pt x="481504" y="1436912"/>
                    <a:pt x="558218" y="1483070"/>
                    <a:pt x="642303" y="1483070"/>
                  </a:cubicBezTo>
                  <a:cubicBezTo>
                    <a:pt x="664678" y="1483070"/>
                    <a:pt x="686934" y="1479730"/>
                    <a:pt x="708450" y="1473170"/>
                  </a:cubicBezTo>
                  <a:lnTo>
                    <a:pt x="913594" y="1410577"/>
                  </a:lnTo>
                  <a:lnTo>
                    <a:pt x="996653" y="1804286"/>
                  </a:lnTo>
                  <a:cubicBezTo>
                    <a:pt x="998991" y="1815307"/>
                    <a:pt x="1008723" y="1823226"/>
                    <a:pt x="1019982" y="1823226"/>
                  </a:cubicBezTo>
                  <a:lnTo>
                    <a:pt x="1876004" y="1823226"/>
                  </a:lnTo>
                  <a:cubicBezTo>
                    <a:pt x="1883947" y="1823226"/>
                    <a:pt x="1891390" y="1819267"/>
                    <a:pt x="1895803" y="1812659"/>
                  </a:cubicBezTo>
                  <a:cubicBezTo>
                    <a:pt x="1900240" y="1806051"/>
                    <a:pt x="1901074" y="1797679"/>
                    <a:pt x="1898069" y="1790332"/>
                  </a:cubicBezTo>
                  <a:lnTo>
                    <a:pt x="1663943" y="1218768"/>
                  </a:lnTo>
                  <a:lnTo>
                    <a:pt x="1869563" y="1154554"/>
                  </a:lnTo>
                  <a:cubicBezTo>
                    <a:pt x="1972946" y="1122279"/>
                    <a:pt x="2039236" y="1020733"/>
                    <a:pt x="2027238" y="913104"/>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08" name="Google Shape;1208;p45"/>
            <p:cNvGrpSpPr/>
            <p:nvPr/>
          </p:nvGrpSpPr>
          <p:grpSpPr>
            <a:xfrm>
              <a:off x="3131753" y="4240745"/>
              <a:ext cx="1980845" cy="1775498"/>
              <a:chOff x="3131753" y="4240745"/>
              <a:chExt cx="1980845" cy="1775498"/>
            </a:xfrm>
          </p:grpSpPr>
          <p:grpSp>
            <p:nvGrpSpPr>
              <p:cNvPr id="1209" name="Google Shape;1209;p45"/>
              <p:cNvGrpSpPr/>
              <p:nvPr/>
            </p:nvGrpSpPr>
            <p:grpSpPr>
              <a:xfrm>
                <a:off x="3131753" y="4752010"/>
                <a:ext cx="370825" cy="258766"/>
                <a:chOff x="3131753" y="4752010"/>
                <a:chExt cx="370825" cy="258766"/>
              </a:xfrm>
            </p:grpSpPr>
            <p:sp>
              <p:nvSpPr>
                <p:cNvPr id="1210" name="Google Shape;1210;p45"/>
                <p:cNvSpPr/>
                <p:nvPr/>
              </p:nvSpPr>
              <p:spPr>
                <a:xfrm>
                  <a:off x="3212999" y="4780170"/>
                  <a:ext cx="169379" cy="177149"/>
                </a:xfrm>
                <a:custGeom>
                  <a:rect b="b" l="l" r="r" t="t"/>
                  <a:pathLst>
                    <a:path extrusionOk="0" h="177149" w="169379">
                      <a:moveTo>
                        <a:pt x="169356" y="141655"/>
                      </a:moveTo>
                      <a:lnTo>
                        <a:pt x="91425" y="82330"/>
                      </a:lnTo>
                      <a:lnTo>
                        <a:pt x="35797" y="7978"/>
                      </a:lnTo>
                      <a:cubicBezTo>
                        <a:pt x="28975" y="-1134"/>
                        <a:pt x="15951" y="-2685"/>
                        <a:pt x="7196" y="4591"/>
                      </a:cubicBezTo>
                      <a:lnTo>
                        <a:pt x="7196" y="4591"/>
                      </a:lnTo>
                      <a:cubicBezTo>
                        <a:pt x="-723" y="11150"/>
                        <a:pt x="-2321" y="22648"/>
                        <a:pt x="3475" y="31140"/>
                      </a:cubicBezTo>
                      <a:lnTo>
                        <a:pt x="48989" y="97621"/>
                      </a:lnTo>
                      <a:cubicBezTo>
                        <a:pt x="49800" y="98790"/>
                        <a:pt x="50682" y="99911"/>
                        <a:pt x="51660" y="100937"/>
                      </a:cubicBezTo>
                      <a:lnTo>
                        <a:pt x="124677" y="177150"/>
                      </a:lnTo>
                      <a:lnTo>
                        <a:pt x="169379" y="141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1" name="Google Shape;1211;p45"/>
                <p:cNvSpPr/>
                <p:nvPr/>
              </p:nvSpPr>
              <p:spPr>
                <a:xfrm>
                  <a:off x="3155940" y="4774015"/>
                  <a:ext cx="169379" cy="177150"/>
                </a:xfrm>
                <a:custGeom>
                  <a:rect b="b" l="l" r="r" t="t"/>
                  <a:pathLst>
                    <a:path extrusionOk="0" h="177150" w="169379">
                      <a:moveTo>
                        <a:pt x="169355" y="141655"/>
                      </a:moveTo>
                      <a:lnTo>
                        <a:pt x="91425" y="82331"/>
                      </a:lnTo>
                      <a:lnTo>
                        <a:pt x="35797" y="7978"/>
                      </a:lnTo>
                      <a:cubicBezTo>
                        <a:pt x="28975" y="-1134"/>
                        <a:pt x="15951" y="-2685"/>
                        <a:pt x="7197" y="4591"/>
                      </a:cubicBezTo>
                      <a:lnTo>
                        <a:pt x="7197" y="4591"/>
                      </a:lnTo>
                      <a:cubicBezTo>
                        <a:pt x="-723" y="11151"/>
                        <a:pt x="-2321" y="22648"/>
                        <a:pt x="3475" y="31140"/>
                      </a:cubicBezTo>
                      <a:lnTo>
                        <a:pt x="48989" y="97621"/>
                      </a:lnTo>
                      <a:cubicBezTo>
                        <a:pt x="49800" y="98790"/>
                        <a:pt x="50682" y="99911"/>
                        <a:pt x="51660" y="100937"/>
                      </a:cubicBezTo>
                      <a:lnTo>
                        <a:pt x="124677" y="177150"/>
                      </a:lnTo>
                      <a:lnTo>
                        <a:pt x="169379" y="141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2" name="Google Shape;1212;p45"/>
                <p:cNvSpPr/>
                <p:nvPr/>
              </p:nvSpPr>
              <p:spPr>
                <a:xfrm>
                  <a:off x="3256430" y="4819668"/>
                  <a:ext cx="246148" cy="191108"/>
                </a:xfrm>
                <a:custGeom>
                  <a:rect b="b" l="l" r="r" t="t"/>
                  <a:pathLst>
                    <a:path extrusionOk="0" h="191108" w="246148">
                      <a:moveTo>
                        <a:pt x="246149" y="128754"/>
                      </a:moveTo>
                      <a:lnTo>
                        <a:pt x="211680" y="80283"/>
                      </a:lnTo>
                      <a:cubicBezTo>
                        <a:pt x="202043" y="66758"/>
                        <a:pt x="186752" y="58361"/>
                        <a:pt x="170174" y="57526"/>
                      </a:cubicBezTo>
                      <a:lnTo>
                        <a:pt x="109179" y="54425"/>
                      </a:lnTo>
                      <a:lnTo>
                        <a:pt x="65193" y="5596"/>
                      </a:lnTo>
                      <a:cubicBezTo>
                        <a:pt x="59444" y="-796"/>
                        <a:pt x="49831" y="-1846"/>
                        <a:pt x="42818" y="3140"/>
                      </a:cubicBezTo>
                      <a:lnTo>
                        <a:pt x="42818" y="3140"/>
                      </a:lnTo>
                      <a:cubicBezTo>
                        <a:pt x="35757" y="8173"/>
                        <a:pt x="33634" y="17738"/>
                        <a:pt x="37928" y="25276"/>
                      </a:cubicBezTo>
                      <a:lnTo>
                        <a:pt x="68509" y="79114"/>
                      </a:lnTo>
                      <a:lnTo>
                        <a:pt x="0" y="148720"/>
                      </a:lnTo>
                      <a:lnTo>
                        <a:pt x="93770" y="191108"/>
                      </a:lnTo>
                      <a:lnTo>
                        <a:pt x="246149" y="128778"/>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3" name="Google Shape;1213;p45"/>
                <p:cNvSpPr/>
                <p:nvPr/>
              </p:nvSpPr>
              <p:spPr>
                <a:xfrm>
                  <a:off x="3171161" y="4752010"/>
                  <a:ext cx="153753" cy="186894"/>
                </a:xfrm>
                <a:custGeom>
                  <a:rect b="b" l="l" r="r" t="t"/>
                  <a:pathLst>
                    <a:path extrusionOk="0" h="186894" w="153753">
                      <a:moveTo>
                        <a:pt x="153753" y="146748"/>
                      </a:moveTo>
                      <a:lnTo>
                        <a:pt x="86676" y="87424"/>
                      </a:lnTo>
                      <a:lnTo>
                        <a:pt x="36654" y="9183"/>
                      </a:lnTo>
                      <a:cubicBezTo>
                        <a:pt x="30524" y="-407"/>
                        <a:pt x="17643" y="-2911"/>
                        <a:pt x="8364" y="3697"/>
                      </a:cubicBezTo>
                      <a:lnTo>
                        <a:pt x="8364" y="3697"/>
                      </a:lnTo>
                      <a:cubicBezTo>
                        <a:pt x="-9" y="9660"/>
                        <a:pt x="-2466" y="21014"/>
                        <a:pt x="2686" y="29888"/>
                      </a:cubicBezTo>
                      <a:lnTo>
                        <a:pt x="44240" y="101402"/>
                      </a:lnTo>
                      <a:lnTo>
                        <a:pt x="114227" y="186894"/>
                      </a:lnTo>
                      <a:lnTo>
                        <a:pt x="153705" y="146772"/>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4" name="Google Shape;1214;p45"/>
                <p:cNvSpPr/>
                <p:nvPr/>
              </p:nvSpPr>
              <p:spPr>
                <a:xfrm>
                  <a:off x="3131753" y="4791214"/>
                  <a:ext cx="169379" cy="177150"/>
                </a:xfrm>
                <a:custGeom>
                  <a:rect b="b" l="l" r="r" t="t"/>
                  <a:pathLst>
                    <a:path extrusionOk="0" h="177150" w="169379">
                      <a:moveTo>
                        <a:pt x="169356" y="141655"/>
                      </a:moveTo>
                      <a:lnTo>
                        <a:pt x="91425" y="82331"/>
                      </a:lnTo>
                      <a:lnTo>
                        <a:pt x="35797" y="7978"/>
                      </a:lnTo>
                      <a:cubicBezTo>
                        <a:pt x="28975" y="-1134"/>
                        <a:pt x="15951" y="-2685"/>
                        <a:pt x="7196" y="4591"/>
                      </a:cubicBezTo>
                      <a:lnTo>
                        <a:pt x="7196" y="4591"/>
                      </a:lnTo>
                      <a:cubicBezTo>
                        <a:pt x="-723" y="11151"/>
                        <a:pt x="-2321" y="22648"/>
                        <a:pt x="3475" y="31140"/>
                      </a:cubicBezTo>
                      <a:lnTo>
                        <a:pt x="48989" y="97621"/>
                      </a:lnTo>
                      <a:cubicBezTo>
                        <a:pt x="49800" y="98790"/>
                        <a:pt x="50682" y="99911"/>
                        <a:pt x="51660" y="100936"/>
                      </a:cubicBezTo>
                      <a:lnTo>
                        <a:pt x="124677" y="177150"/>
                      </a:lnTo>
                      <a:lnTo>
                        <a:pt x="169379" y="141655"/>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15" name="Google Shape;1215;p45"/>
              <p:cNvSpPr/>
              <p:nvPr/>
            </p:nvSpPr>
            <p:spPr>
              <a:xfrm>
                <a:off x="4205959" y="5011659"/>
                <a:ext cx="117265" cy="216569"/>
              </a:xfrm>
              <a:custGeom>
                <a:rect b="b" l="l" r="r" t="t"/>
                <a:pathLst>
                  <a:path extrusionOk="0" h="216569" w="117265">
                    <a:moveTo>
                      <a:pt x="84419" y="0"/>
                    </a:moveTo>
                    <a:lnTo>
                      <a:pt x="117266" y="111016"/>
                    </a:lnTo>
                    <a:lnTo>
                      <a:pt x="84419" y="216570"/>
                    </a:lnTo>
                    <a:lnTo>
                      <a:pt x="0" y="115715"/>
                    </a:lnTo>
                    <a:lnTo>
                      <a:pt x="10949" y="13311"/>
                    </a:lnTo>
                    <a:lnTo>
                      <a:pt x="84419" y="0"/>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6" name="Google Shape;1216;p45"/>
              <p:cNvSpPr/>
              <p:nvPr/>
            </p:nvSpPr>
            <p:spPr>
              <a:xfrm>
                <a:off x="4214164" y="5011659"/>
                <a:ext cx="93554" cy="61485"/>
              </a:xfrm>
              <a:custGeom>
                <a:rect b="b" l="l" r="r" t="t"/>
                <a:pathLst>
                  <a:path extrusionOk="0" h="61485" w="93554">
                    <a:moveTo>
                      <a:pt x="1837" y="21874"/>
                    </a:moveTo>
                    <a:lnTo>
                      <a:pt x="0" y="39049"/>
                    </a:lnTo>
                    <a:cubicBezTo>
                      <a:pt x="0" y="39049"/>
                      <a:pt x="32704" y="71061"/>
                      <a:pt x="93555" y="58609"/>
                    </a:cubicBezTo>
                    <a:lnTo>
                      <a:pt x="76213" y="0"/>
                    </a:lnTo>
                    <a:lnTo>
                      <a:pt x="1813" y="21874"/>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7" name="Google Shape;1217;p45"/>
              <p:cNvSpPr/>
              <p:nvPr/>
            </p:nvSpPr>
            <p:spPr>
              <a:xfrm>
                <a:off x="4140108" y="4758259"/>
                <a:ext cx="214365" cy="287117"/>
              </a:xfrm>
              <a:custGeom>
                <a:rect b="b" l="l" r="r" t="t"/>
                <a:pathLst>
                  <a:path extrusionOk="0" h="287117" w="214365">
                    <a:moveTo>
                      <a:pt x="28949" y="24"/>
                    </a:moveTo>
                    <a:lnTo>
                      <a:pt x="214365" y="25858"/>
                    </a:lnTo>
                    <a:cubicBezTo>
                      <a:pt x="214365" y="25858"/>
                      <a:pt x="198813" y="137447"/>
                      <a:pt x="189533" y="204046"/>
                    </a:cubicBezTo>
                    <a:cubicBezTo>
                      <a:pt x="180254" y="270646"/>
                      <a:pt x="107762" y="293570"/>
                      <a:pt x="50584" y="285603"/>
                    </a:cubicBezTo>
                    <a:cubicBezTo>
                      <a:pt x="-6593" y="277635"/>
                      <a:pt x="-5663" y="248414"/>
                      <a:pt x="7123" y="156601"/>
                    </a:cubicBezTo>
                    <a:cubicBezTo>
                      <a:pt x="19908" y="64811"/>
                      <a:pt x="28949" y="0"/>
                      <a:pt x="28949" y="0"/>
                    </a:cubicBez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8" name="Google Shape;1218;p45"/>
              <p:cNvSpPr/>
              <p:nvPr/>
            </p:nvSpPr>
            <p:spPr>
              <a:xfrm rot="-2700000">
                <a:off x="4302275" y="4861414"/>
                <a:ext cx="104490" cy="104490"/>
              </a:xfrm>
              <a:custGeom>
                <a:rect b="b" l="l" r="r" t="t"/>
                <a:pathLst>
                  <a:path extrusionOk="0" h="104432" w="104432">
                    <a:moveTo>
                      <a:pt x="104433" y="52216"/>
                    </a:moveTo>
                    <a:cubicBezTo>
                      <a:pt x="104433" y="81054"/>
                      <a:pt x="81054" y="104432"/>
                      <a:pt x="52216" y="104432"/>
                    </a:cubicBezTo>
                    <a:cubicBezTo>
                      <a:pt x="23378" y="104432"/>
                      <a:pt x="0" y="81054"/>
                      <a:pt x="0" y="52216"/>
                    </a:cubicBezTo>
                    <a:cubicBezTo>
                      <a:pt x="0" y="23378"/>
                      <a:pt x="23378" y="0"/>
                      <a:pt x="52216" y="0"/>
                    </a:cubicBezTo>
                    <a:cubicBezTo>
                      <a:pt x="81054" y="0"/>
                      <a:pt x="104433" y="23378"/>
                      <a:pt x="104433" y="52216"/>
                    </a:cubicBez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9" name="Google Shape;1219;p45"/>
              <p:cNvSpPr/>
              <p:nvPr/>
            </p:nvSpPr>
            <p:spPr>
              <a:xfrm>
                <a:off x="4166862" y="4852464"/>
                <a:ext cx="47779" cy="108661"/>
              </a:xfrm>
              <a:custGeom>
                <a:rect b="b" l="l" r="r" t="t"/>
                <a:pathLst>
                  <a:path extrusionOk="0" h="108661" w="47779">
                    <a:moveTo>
                      <a:pt x="24" y="21987"/>
                    </a:moveTo>
                    <a:cubicBezTo>
                      <a:pt x="3912" y="11372"/>
                      <a:pt x="12022" y="-2296"/>
                      <a:pt x="25476" y="328"/>
                    </a:cubicBezTo>
                    <a:cubicBezTo>
                      <a:pt x="29865" y="1354"/>
                      <a:pt x="33944" y="3834"/>
                      <a:pt x="36282" y="7675"/>
                    </a:cubicBezTo>
                    <a:cubicBezTo>
                      <a:pt x="45752" y="26853"/>
                      <a:pt x="29293" y="75754"/>
                      <a:pt x="23162" y="96531"/>
                    </a:cubicBezTo>
                    <a:cubicBezTo>
                      <a:pt x="22733" y="97843"/>
                      <a:pt x="21111" y="102804"/>
                      <a:pt x="20729" y="103926"/>
                    </a:cubicBezTo>
                    <a:cubicBezTo>
                      <a:pt x="20801" y="103281"/>
                      <a:pt x="20467" y="102995"/>
                      <a:pt x="20085" y="103138"/>
                    </a:cubicBezTo>
                    <a:cubicBezTo>
                      <a:pt x="20228" y="103138"/>
                      <a:pt x="22685" y="101421"/>
                      <a:pt x="22924" y="101325"/>
                    </a:cubicBezTo>
                    <a:cubicBezTo>
                      <a:pt x="30652" y="96125"/>
                      <a:pt x="39383" y="92643"/>
                      <a:pt x="47779" y="88611"/>
                    </a:cubicBezTo>
                    <a:cubicBezTo>
                      <a:pt x="40623" y="94598"/>
                      <a:pt x="33849" y="101087"/>
                      <a:pt x="25905" y="106001"/>
                    </a:cubicBezTo>
                    <a:cubicBezTo>
                      <a:pt x="25500" y="106239"/>
                      <a:pt x="23281" y="107718"/>
                      <a:pt x="22876" y="107933"/>
                    </a:cubicBezTo>
                    <a:cubicBezTo>
                      <a:pt x="18582" y="110438"/>
                      <a:pt x="13525" y="106048"/>
                      <a:pt x="15720" y="101421"/>
                    </a:cubicBezTo>
                    <a:cubicBezTo>
                      <a:pt x="21087" y="85272"/>
                      <a:pt x="25953" y="68813"/>
                      <a:pt x="29603" y="52234"/>
                    </a:cubicBezTo>
                    <a:cubicBezTo>
                      <a:pt x="31153" y="45054"/>
                      <a:pt x="32489" y="37850"/>
                      <a:pt x="33204" y="30622"/>
                    </a:cubicBezTo>
                    <a:cubicBezTo>
                      <a:pt x="33706" y="24134"/>
                      <a:pt x="34397" y="16119"/>
                      <a:pt x="31487" y="10466"/>
                    </a:cubicBezTo>
                    <a:cubicBezTo>
                      <a:pt x="21659" y="-2272"/>
                      <a:pt x="6679" y="12994"/>
                      <a:pt x="0" y="21963"/>
                    </a:cubicBezTo>
                    <a:lnTo>
                      <a:pt x="0" y="219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45"/>
              <p:cNvSpPr/>
              <p:nvPr/>
            </p:nvSpPr>
            <p:spPr>
              <a:xfrm>
                <a:off x="4154273" y="4700116"/>
                <a:ext cx="319298" cy="362567"/>
              </a:xfrm>
              <a:custGeom>
                <a:rect b="b" l="l" r="r" t="t"/>
                <a:pathLst>
                  <a:path extrusionOk="0" h="362567" w="319298">
                    <a:moveTo>
                      <a:pt x="319088" y="182875"/>
                    </a:moveTo>
                    <a:cubicBezTo>
                      <a:pt x="312385" y="350330"/>
                      <a:pt x="151109" y="362567"/>
                      <a:pt x="151109" y="362567"/>
                    </a:cubicBezTo>
                    <a:lnTo>
                      <a:pt x="139062" y="321848"/>
                    </a:lnTo>
                    <a:cubicBezTo>
                      <a:pt x="157883" y="308394"/>
                      <a:pt x="171647" y="288787"/>
                      <a:pt x="175368" y="262214"/>
                    </a:cubicBezTo>
                    <a:cubicBezTo>
                      <a:pt x="175487" y="261379"/>
                      <a:pt x="175607" y="260520"/>
                      <a:pt x="175726" y="259661"/>
                    </a:cubicBezTo>
                    <a:cubicBezTo>
                      <a:pt x="183025" y="263550"/>
                      <a:pt x="191350" y="265768"/>
                      <a:pt x="200200" y="265768"/>
                    </a:cubicBezTo>
                    <a:cubicBezTo>
                      <a:pt x="229063" y="265768"/>
                      <a:pt x="252440" y="242367"/>
                      <a:pt x="252440" y="213551"/>
                    </a:cubicBezTo>
                    <a:cubicBezTo>
                      <a:pt x="252440" y="184736"/>
                      <a:pt x="229039" y="161311"/>
                      <a:pt x="200200" y="161311"/>
                    </a:cubicBezTo>
                    <a:cubicBezTo>
                      <a:pt x="196455" y="161311"/>
                      <a:pt x="192805" y="161717"/>
                      <a:pt x="189299" y="162504"/>
                    </a:cubicBezTo>
                    <a:lnTo>
                      <a:pt x="189299" y="162504"/>
                    </a:lnTo>
                    <a:cubicBezTo>
                      <a:pt x="75372" y="179750"/>
                      <a:pt x="65449" y="85766"/>
                      <a:pt x="65449" y="85766"/>
                    </a:cubicBezTo>
                    <a:cubicBezTo>
                      <a:pt x="47869" y="132639"/>
                      <a:pt x="2737" y="144972"/>
                      <a:pt x="2737" y="144972"/>
                    </a:cubicBezTo>
                    <a:cubicBezTo>
                      <a:pt x="2737" y="144972"/>
                      <a:pt x="2737" y="144948"/>
                      <a:pt x="2713" y="144924"/>
                    </a:cubicBezTo>
                    <a:cubicBezTo>
                      <a:pt x="2236" y="143063"/>
                      <a:pt x="-7878" y="101486"/>
                      <a:pt x="14282" y="62222"/>
                    </a:cubicBezTo>
                    <a:cubicBezTo>
                      <a:pt x="14998" y="60958"/>
                      <a:pt x="15738" y="59670"/>
                      <a:pt x="16501" y="58430"/>
                    </a:cubicBezTo>
                    <a:cubicBezTo>
                      <a:pt x="26353" y="42567"/>
                      <a:pt x="41738" y="27300"/>
                      <a:pt x="65449" y="15445"/>
                    </a:cubicBezTo>
                    <a:cubicBezTo>
                      <a:pt x="150846" y="-27254"/>
                      <a:pt x="325815" y="15445"/>
                      <a:pt x="319112" y="1828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45"/>
              <p:cNvSpPr/>
              <p:nvPr/>
            </p:nvSpPr>
            <p:spPr>
              <a:xfrm rot="-1940363">
                <a:off x="4415287" y="4660026"/>
                <a:ext cx="200063" cy="129638"/>
              </a:xfrm>
              <a:custGeom>
                <a:rect b="b" l="l" r="r" t="t"/>
                <a:pathLst>
                  <a:path extrusionOk="0" h="129622" w="200038">
                    <a:moveTo>
                      <a:pt x="200039" y="64811"/>
                    </a:moveTo>
                    <a:cubicBezTo>
                      <a:pt x="200039" y="100605"/>
                      <a:pt x="155259" y="129622"/>
                      <a:pt x="100019" y="129622"/>
                    </a:cubicBezTo>
                    <a:cubicBezTo>
                      <a:pt x="44780" y="129622"/>
                      <a:pt x="0" y="100605"/>
                      <a:pt x="0" y="64811"/>
                    </a:cubicBezTo>
                    <a:cubicBezTo>
                      <a:pt x="0" y="29017"/>
                      <a:pt x="44780" y="0"/>
                      <a:pt x="100019" y="0"/>
                    </a:cubicBezTo>
                    <a:cubicBezTo>
                      <a:pt x="155259" y="0"/>
                      <a:pt x="200039" y="29017"/>
                      <a:pt x="200039" y="6481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2" name="Google Shape;1222;p45"/>
              <p:cNvSpPr/>
              <p:nvPr/>
            </p:nvSpPr>
            <p:spPr>
              <a:xfrm>
                <a:off x="4417408" y="4634035"/>
                <a:ext cx="194276" cy="180312"/>
              </a:xfrm>
              <a:custGeom>
                <a:rect b="b" l="l" r="r" t="t"/>
                <a:pathLst>
                  <a:path extrusionOk="0" h="180312" w="194276">
                    <a:moveTo>
                      <a:pt x="182545" y="36943"/>
                    </a:moveTo>
                    <a:cubicBezTo>
                      <a:pt x="195760" y="57600"/>
                      <a:pt x="197407" y="84149"/>
                      <a:pt x="189511" y="107168"/>
                    </a:cubicBezTo>
                    <a:cubicBezTo>
                      <a:pt x="173934" y="154328"/>
                      <a:pt x="122672" y="184765"/>
                      <a:pt x="73891" y="179780"/>
                    </a:cubicBezTo>
                    <a:cubicBezTo>
                      <a:pt x="19218" y="175104"/>
                      <a:pt x="-13605" y="125965"/>
                      <a:pt x="5454" y="73916"/>
                    </a:cubicBezTo>
                    <a:cubicBezTo>
                      <a:pt x="22104" y="27306"/>
                      <a:pt x="72627" y="-5183"/>
                      <a:pt x="121980" y="685"/>
                    </a:cubicBezTo>
                    <a:cubicBezTo>
                      <a:pt x="146168" y="3380"/>
                      <a:pt x="169521" y="16142"/>
                      <a:pt x="182569" y="36943"/>
                    </a:cubicBezTo>
                    <a:lnTo>
                      <a:pt x="182569" y="36943"/>
                    </a:lnTo>
                    <a:close/>
                    <a:moveTo>
                      <a:pt x="182068" y="37229"/>
                    </a:moveTo>
                    <a:cubicBezTo>
                      <a:pt x="169187" y="16738"/>
                      <a:pt x="145286" y="5431"/>
                      <a:pt x="121623" y="4310"/>
                    </a:cubicBezTo>
                    <a:cubicBezTo>
                      <a:pt x="74582" y="1877"/>
                      <a:pt x="27161" y="31576"/>
                      <a:pt x="10320" y="75705"/>
                    </a:cubicBezTo>
                    <a:cubicBezTo>
                      <a:pt x="-14416" y="142711"/>
                      <a:pt x="44193" y="193567"/>
                      <a:pt x="109338" y="174198"/>
                    </a:cubicBezTo>
                    <a:cubicBezTo>
                      <a:pt x="164393" y="159456"/>
                      <a:pt x="215201" y="92236"/>
                      <a:pt x="182068" y="37229"/>
                    </a:cubicBezTo>
                    <a:lnTo>
                      <a:pt x="182068" y="372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3" name="Google Shape;1223;p45"/>
              <p:cNvSpPr/>
              <p:nvPr/>
            </p:nvSpPr>
            <p:spPr>
              <a:xfrm>
                <a:off x="4148494" y="4785739"/>
                <a:ext cx="183460" cy="105253"/>
              </a:xfrm>
              <a:custGeom>
                <a:rect b="b" l="l" r="r" t="t"/>
                <a:pathLst>
                  <a:path extrusionOk="0" h="105253" w="183460">
                    <a:moveTo>
                      <a:pt x="96" y="61829"/>
                    </a:moveTo>
                    <a:cubicBezTo>
                      <a:pt x="17271" y="64906"/>
                      <a:pt x="35542" y="59969"/>
                      <a:pt x="47088" y="46444"/>
                    </a:cubicBezTo>
                    <a:cubicBezTo>
                      <a:pt x="58466" y="33443"/>
                      <a:pt x="66529" y="16936"/>
                      <a:pt x="70322" y="0"/>
                    </a:cubicBezTo>
                    <a:cubicBezTo>
                      <a:pt x="70322" y="0"/>
                      <a:pt x="72111" y="167"/>
                      <a:pt x="72111" y="167"/>
                    </a:cubicBezTo>
                    <a:cubicBezTo>
                      <a:pt x="71967" y="14885"/>
                      <a:pt x="74901" y="29698"/>
                      <a:pt x="79887" y="43462"/>
                    </a:cubicBezTo>
                    <a:cubicBezTo>
                      <a:pt x="97252" y="92744"/>
                      <a:pt x="134083" y="107223"/>
                      <a:pt x="183341" y="99518"/>
                    </a:cubicBezTo>
                    <a:cubicBezTo>
                      <a:pt x="183341" y="99518"/>
                      <a:pt x="183461" y="100067"/>
                      <a:pt x="183461" y="100067"/>
                    </a:cubicBezTo>
                    <a:cubicBezTo>
                      <a:pt x="176257" y="102095"/>
                      <a:pt x="168957" y="103884"/>
                      <a:pt x="161467" y="104623"/>
                    </a:cubicBezTo>
                    <a:cubicBezTo>
                      <a:pt x="95607" y="111756"/>
                      <a:pt x="70894" y="57178"/>
                      <a:pt x="70322" y="143"/>
                    </a:cubicBezTo>
                    <a:cubicBezTo>
                      <a:pt x="70322" y="143"/>
                      <a:pt x="72111" y="310"/>
                      <a:pt x="72111" y="310"/>
                    </a:cubicBezTo>
                    <a:cubicBezTo>
                      <a:pt x="70536" y="9208"/>
                      <a:pt x="68342" y="17962"/>
                      <a:pt x="65002" y="26430"/>
                    </a:cubicBezTo>
                    <a:cubicBezTo>
                      <a:pt x="58633" y="43342"/>
                      <a:pt x="45466" y="59754"/>
                      <a:pt x="27051" y="63976"/>
                    </a:cubicBezTo>
                    <a:cubicBezTo>
                      <a:pt x="17962" y="66314"/>
                      <a:pt x="8516" y="65097"/>
                      <a:pt x="0" y="62378"/>
                    </a:cubicBezTo>
                    <a:lnTo>
                      <a:pt x="119" y="61829"/>
                    </a:lnTo>
                    <a:lnTo>
                      <a:pt x="119" y="618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45"/>
              <p:cNvSpPr/>
              <p:nvPr/>
            </p:nvSpPr>
            <p:spPr>
              <a:xfrm>
                <a:off x="4305262" y="5058522"/>
                <a:ext cx="45274" cy="20500"/>
              </a:xfrm>
              <a:custGeom>
                <a:rect b="b" l="l" r="r" t="t"/>
                <a:pathLst>
                  <a:path extrusionOk="0" h="20500" w="45274">
                    <a:moveTo>
                      <a:pt x="24" y="3898"/>
                    </a:moveTo>
                    <a:cubicBezTo>
                      <a:pt x="15886" y="-4093"/>
                      <a:pt x="42269" y="-348"/>
                      <a:pt x="45275" y="20262"/>
                    </a:cubicBezTo>
                    <a:cubicBezTo>
                      <a:pt x="45275" y="20262"/>
                      <a:pt x="44774" y="20500"/>
                      <a:pt x="44774" y="20500"/>
                    </a:cubicBezTo>
                    <a:cubicBezTo>
                      <a:pt x="42913" y="19022"/>
                      <a:pt x="41577" y="17328"/>
                      <a:pt x="40003" y="15897"/>
                    </a:cubicBezTo>
                    <a:cubicBezTo>
                      <a:pt x="35423" y="11842"/>
                      <a:pt x="30986" y="7715"/>
                      <a:pt x="25309" y="5306"/>
                    </a:cubicBezTo>
                    <a:cubicBezTo>
                      <a:pt x="17485" y="2229"/>
                      <a:pt x="8420" y="2395"/>
                      <a:pt x="215" y="4375"/>
                    </a:cubicBezTo>
                    <a:lnTo>
                      <a:pt x="0" y="3850"/>
                    </a:lnTo>
                    <a:lnTo>
                      <a:pt x="0" y="3850"/>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5" name="Google Shape;1225;p45"/>
              <p:cNvSpPr/>
              <p:nvPr/>
            </p:nvSpPr>
            <p:spPr>
              <a:xfrm>
                <a:off x="4305262" y="5062396"/>
                <a:ext cx="32751" cy="34612"/>
              </a:xfrm>
              <a:custGeom>
                <a:rect b="b" l="l" r="r" t="t"/>
                <a:pathLst>
                  <a:path extrusionOk="0" h="34612" w="32751">
                    <a:moveTo>
                      <a:pt x="191" y="24"/>
                    </a:moveTo>
                    <a:cubicBezTo>
                      <a:pt x="8158" y="2242"/>
                      <a:pt x="14956" y="7395"/>
                      <a:pt x="20848" y="13072"/>
                    </a:cubicBezTo>
                    <a:cubicBezTo>
                      <a:pt x="27098" y="18654"/>
                      <a:pt x="31797" y="25834"/>
                      <a:pt x="32751" y="34373"/>
                    </a:cubicBezTo>
                    <a:cubicBezTo>
                      <a:pt x="32751" y="34373"/>
                      <a:pt x="32251" y="34612"/>
                      <a:pt x="32251" y="34612"/>
                    </a:cubicBezTo>
                    <a:cubicBezTo>
                      <a:pt x="30604" y="33204"/>
                      <a:pt x="29245" y="31702"/>
                      <a:pt x="27957" y="30151"/>
                    </a:cubicBezTo>
                    <a:cubicBezTo>
                      <a:pt x="21349" y="22900"/>
                      <a:pt x="17246" y="13764"/>
                      <a:pt x="9589" y="7395"/>
                    </a:cubicBezTo>
                    <a:cubicBezTo>
                      <a:pt x="6703" y="4747"/>
                      <a:pt x="3530" y="2314"/>
                      <a:pt x="0" y="525"/>
                    </a:cubicBezTo>
                    <a:lnTo>
                      <a:pt x="167" y="0"/>
                    </a:lnTo>
                    <a:lnTo>
                      <a:pt x="167" y="0"/>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45"/>
              <p:cNvSpPr/>
              <p:nvPr/>
            </p:nvSpPr>
            <p:spPr>
              <a:xfrm>
                <a:off x="4140122" y="5079786"/>
                <a:ext cx="613069" cy="936457"/>
              </a:xfrm>
              <a:custGeom>
                <a:rect b="b" l="l" r="r" t="t"/>
                <a:pathLst>
                  <a:path extrusionOk="0" h="936457" w="613069">
                    <a:moveTo>
                      <a:pt x="68103" y="26383"/>
                    </a:moveTo>
                    <a:lnTo>
                      <a:pt x="145580" y="120295"/>
                    </a:lnTo>
                    <a:lnTo>
                      <a:pt x="173776" y="17103"/>
                    </a:lnTo>
                    <a:lnTo>
                      <a:pt x="250347" y="0"/>
                    </a:lnTo>
                    <a:lnTo>
                      <a:pt x="613069" y="936457"/>
                    </a:lnTo>
                    <a:lnTo>
                      <a:pt x="303493" y="936457"/>
                    </a:lnTo>
                    <a:lnTo>
                      <a:pt x="0" y="59324"/>
                    </a:lnTo>
                    <a:lnTo>
                      <a:pt x="68103" y="2638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45"/>
              <p:cNvSpPr/>
              <p:nvPr/>
            </p:nvSpPr>
            <p:spPr>
              <a:xfrm>
                <a:off x="3958927" y="5126158"/>
                <a:ext cx="484687" cy="890085"/>
              </a:xfrm>
              <a:custGeom>
                <a:rect b="b" l="l" r="r" t="t"/>
                <a:pathLst>
                  <a:path extrusionOk="0" h="890085" w="484687">
                    <a:moveTo>
                      <a:pt x="207959" y="0"/>
                    </a:moveTo>
                    <a:lnTo>
                      <a:pt x="484688" y="890085"/>
                    </a:lnTo>
                    <a:lnTo>
                      <a:pt x="168862" y="890085"/>
                    </a:lnTo>
                    <a:lnTo>
                      <a:pt x="0" y="89548"/>
                    </a:lnTo>
                    <a:lnTo>
                      <a:pt x="207959"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45"/>
              <p:cNvSpPr/>
              <p:nvPr/>
            </p:nvSpPr>
            <p:spPr>
              <a:xfrm>
                <a:off x="3289730" y="4926954"/>
                <a:ext cx="754928" cy="749158"/>
              </a:xfrm>
              <a:custGeom>
                <a:rect b="b" l="l" r="r" t="t"/>
                <a:pathLst>
                  <a:path extrusionOk="0" h="749158" w="754928">
                    <a:moveTo>
                      <a:pt x="669198" y="288752"/>
                    </a:moveTo>
                    <a:lnTo>
                      <a:pt x="462814" y="379325"/>
                    </a:lnTo>
                    <a:lnTo>
                      <a:pt x="231407" y="0"/>
                    </a:lnTo>
                    <a:lnTo>
                      <a:pt x="0" y="111159"/>
                    </a:lnTo>
                    <a:lnTo>
                      <a:pt x="281238" y="641384"/>
                    </a:lnTo>
                    <a:cubicBezTo>
                      <a:pt x="326751" y="727163"/>
                      <a:pt x="426675" y="768645"/>
                      <a:pt x="519538" y="740306"/>
                    </a:cubicBezTo>
                    <a:lnTo>
                      <a:pt x="754929" y="668482"/>
                    </a:lnTo>
                    <a:lnTo>
                      <a:pt x="669174" y="28880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9" name="Google Shape;1229;p45"/>
              <p:cNvSpPr/>
              <p:nvPr/>
            </p:nvSpPr>
            <p:spPr>
              <a:xfrm>
                <a:off x="3362746" y="4968102"/>
                <a:ext cx="183794" cy="94819"/>
              </a:xfrm>
              <a:custGeom>
                <a:rect b="b" l="l" r="r" t="t"/>
                <a:pathLst>
                  <a:path extrusionOk="0" h="94819" w="183794">
                    <a:moveTo>
                      <a:pt x="183794" y="501"/>
                    </a:moveTo>
                    <a:cubicBezTo>
                      <a:pt x="161181" y="12810"/>
                      <a:pt x="115644" y="37308"/>
                      <a:pt x="92911" y="49377"/>
                    </a:cubicBezTo>
                    <a:cubicBezTo>
                      <a:pt x="62807" y="65933"/>
                      <a:pt x="32084" y="81795"/>
                      <a:pt x="263" y="94819"/>
                    </a:cubicBezTo>
                    <a:cubicBezTo>
                      <a:pt x="263" y="94819"/>
                      <a:pt x="0" y="94318"/>
                      <a:pt x="0" y="94318"/>
                    </a:cubicBezTo>
                    <a:cubicBezTo>
                      <a:pt x="3626" y="91981"/>
                      <a:pt x="7347" y="89810"/>
                      <a:pt x="11020" y="87544"/>
                    </a:cubicBezTo>
                    <a:lnTo>
                      <a:pt x="22184" y="81056"/>
                    </a:lnTo>
                    <a:cubicBezTo>
                      <a:pt x="44488" y="68031"/>
                      <a:pt x="67650" y="56653"/>
                      <a:pt x="90884" y="45442"/>
                    </a:cubicBezTo>
                    <a:cubicBezTo>
                      <a:pt x="113879" y="34016"/>
                      <a:pt x="160418" y="11211"/>
                      <a:pt x="183532" y="0"/>
                    </a:cubicBezTo>
                    <a:cubicBezTo>
                      <a:pt x="183532" y="0"/>
                      <a:pt x="183794" y="501"/>
                      <a:pt x="183794" y="501"/>
                    </a:cubicBezTo>
                    <a:lnTo>
                      <a:pt x="183794" y="50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30" name="Google Shape;1230;p45"/>
              <p:cNvGrpSpPr/>
              <p:nvPr/>
            </p:nvGrpSpPr>
            <p:grpSpPr>
              <a:xfrm>
                <a:off x="4818432" y="4240745"/>
                <a:ext cx="232336" cy="341280"/>
                <a:chOff x="4818432" y="4240745"/>
                <a:chExt cx="232336" cy="341280"/>
              </a:xfrm>
            </p:grpSpPr>
            <p:sp>
              <p:nvSpPr>
                <p:cNvPr id="1231" name="Google Shape;1231;p45"/>
                <p:cNvSpPr/>
                <p:nvPr/>
              </p:nvSpPr>
              <p:spPr>
                <a:xfrm>
                  <a:off x="4902731" y="4287558"/>
                  <a:ext cx="74734" cy="208832"/>
                </a:xfrm>
                <a:custGeom>
                  <a:rect b="b" l="l" r="r" t="t"/>
                  <a:pathLst>
                    <a:path extrusionOk="0" h="208832" w="74734">
                      <a:moveTo>
                        <a:pt x="0" y="204729"/>
                      </a:moveTo>
                      <a:lnTo>
                        <a:pt x="30938" y="111794"/>
                      </a:lnTo>
                      <a:lnTo>
                        <a:pt x="34994" y="19027"/>
                      </a:lnTo>
                      <a:cubicBezTo>
                        <a:pt x="35495" y="7672"/>
                        <a:pt x="45394" y="-963"/>
                        <a:pt x="56701" y="86"/>
                      </a:cubicBezTo>
                      <a:lnTo>
                        <a:pt x="56701" y="86"/>
                      </a:lnTo>
                      <a:cubicBezTo>
                        <a:pt x="66934" y="1041"/>
                        <a:pt x="74758" y="9628"/>
                        <a:pt x="74734" y="19909"/>
                      </a:cubicBezTo>
                      <a:lnTo>
                        <a:pt x="74639" y="100464"/>
                      </a:lnTo>
                      <a:cubicBezTo>
                        <a:pt x="74639" y="101895"/>
                        <a:pt x="74520" y="103302"/>
                        <a:pt x="74305" y="104710"/>
                      </a:cubicBezTo>
                      <a:lnTo>
                        <a:pt x="56963" y="208832"/>
                      </a:lnTo>
                      <a:lnTo>
                        <a:pt x="24" y="20470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2" name="Google Shape;1232;p45"/>
                <p:cNvSpPr/>
                <p:nvPr/>
              </p:nvSpPr>
              <p:spPr>
                <a:xfrm>
                  <a:off x="4946408" y="4250323"/>
                  <a:ext cx="74734" cy="208832"/>
                </a:xfrm>
                <a:custGeom>
                  <a:rect b="b" l="l" r="r" t="t"/>
                  <a:pathLst>
                    <a:path extrusionOk="0" h="208832" w="74734">
                      <a:moveTo>
                        <a:pt x="0" y="204729"/>
                      </a:moveTo>
                      <a:lnTo>
                        <a:pt x="30939" y="111794"/>
                      </a:lnTo>
                      <a:lnTo>
                        <a:pt x="34994" y="19027"/>
                      </a:lnTo>
                      <a:cubicBezTo>
                        <a:pt x="35495" y="7672"/>
                        <a:pt x="45394" y="-963"/>
                        <a:pt x="56701" y="86"/>
                      </a:cubicBezTo>
                      <a:lnTo>
                        <a:pt x="56701" y="86"/>
                      </a:lnTo>
                      <a:cubicBezTo>
                        <a:pt x="66934" y="1041"/>
                        <a:pt x="74758" y="9628"/>
                        <a:pt x="74735" y="19909"/>
                      </a:cubicBezTo>
                      <a:lnTo>
                        <a:pt x="74639" y="100464"/>
                      </a:lnTo>
                      <a:cubicBezTo>
                        <a:pt x="74639" y="101895"/>
                        <a:pt x="74520" y="103302"/>
                        <a:pt x="74305" y="104710"/>
                      </a:cubicBezTo>
                      <a:lnTo>
                        <a:pt x="56963" y="208832"/>
                      </a:lnTo>
                      <a:lnTo>
                        <a:pt x="24" y="20470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3" name="Google Shape;1233;p45"/>
                <p:cNvSpPr/>
                <p:nvPr/>
              </p:nvSpPr>
              <p:spPr>
                <a:xfrm>
                  <a:off x="4818432" y="4363640"/>
                  <a:ext cx="214541" cy="218385"/>
                </a:xfrm>
                <a:custGeom>
                  <a:rect b="b" l="l" r="r" t="t"/>
                  <a:pathLst>
                    <a:path extrusionOk="0" h="218385" w="214541">
                      <a:moveTo>
                        <a:pt x="0" y="218386"/>
                      </a:moveTo>
                      <a:lnTo>
                        <a:pt x="1145" y="158918"/>
                      </a:lnTo>
                      <a:cubicBezTo>
                        <a:pt x="1455" y="142316"/>
                        <a:pt x="9374" y="126763"/>
                        <a:pt x="22590" y="116721"/>
                      </a:cubicBezTo>
                      <a:lnTo>
                        <a:pt x="71228" y="79771"/>
                      </a:lnTo>
                      <a:lnTo>
                        <a:pt x="80030" y="14650"/>
                      </a:lnTo>
                      <a:cubicBezTo>
                        <a:pt x="81175" y="6134"/>
                        <a:pt x="88522" y="-164"/>
                        <a:pt x="97109" y="3"/>
                      </a:cubicBezTo>
                      <a:lnTo>
                        <a:pt x="97109" y="3"/>
                      </a:lnTo>
                      <a:cubicBezTo>
                        <a:pt x="105792" y="170"/>
                        <a:pt x="112924" y="6873"/>
                        <a:pt x="113640" y="15532"/>
                      </a:cubicBezTo>
                      <a:lnTo>
                        <a:pt x="118721" y="77242"/>
                      </a:lnTo>
                      <a:lnTo>
                        <a:pt x="214542" y="96111"/>
                      </a:lnTo>
                      <a:lnTo>
                        <a:pt x="160990" y="183988"/>
                      </a:lnTo>
                      <a:lnTo>
                        <a:pt x="0" y="218386"/>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4" name="Google Shape;1234;p45"/>
                <p:cNvSpPr/>
                <p:nvPr/>
              </p:nvSpPr>
              <p:spPr>
                <a:xfrm>
                  <a:off x="4937176" y="4240745"/>
                  <a:ext cx="64858" cy="210991"/>
                </a:xfrm>
                <a:custGeom>
                  <a:rect b="b" l="l" r="r" t="t"/>
                  <a:pathLst>
                    <a:path extrusionOk="0" h="210991" w="64858">
                      <a:moveTo>
                        <a:pt x="0" y="200114"/>
                      </a:moveTo>
                      <a:lnTo>
                        <a:pt x="21946" y="113310"/>
                      </a:lnTo>
                      <a:lnTo>
                        <a:pt x="19155" y="20494"/>
                      </a:lnTo>
                      <a:cubicBezTo>
                        <a:pt x="18821" y="9140"/>
                        <a:pt x="28052" y="-211"/>
                        <a:pt x="39431" y="4"/>
                      </a:cubicBezTo>
                      <a:lnTo>
                        <a:pt x="39431" y="4"/>
                      </a:lnTo>
                      <a:cubicBezTo>
                        <a:pt x="49712" y="194"/>
                        <a:pt x="58132" y="8209"/>
                        <a:pt x="58872" y="18443"/>
                      </a:cubicBezTo>
                      <a:lnTo>
                        <a:pt x="64859" y="100929"/>
                      </a:lnTo>
                      <a:lnTo>
                        <a:pt x="55246" y="210991"/>
                      </a:lnTo>
                      <a:lnTo>
                        <a:pt x="24" y="200114"/>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5" name="Google Shape;1235;p45"/>
                <p:cNvSpPr/>
                <p:nvPr/>
              </p:nvSpPr>
              <p:spPr>
                <a:xfrm>
                  <a:off x="4976058" y="4250895"/>
                  <a:ext cx="74710" cy="208832"/>
                </a:xfrm>
                <a:custGeom>
                  <a:rect b="b" l="l" r="r" t="t"/>
                  <a:pathLst>
                    <a:path extrusionOk="0" h="208832" w="74710">
                      <a:moveTo>
                        <a:pt x="0" y="204729"/>
                      </a:moveTo>
                      <a:lnTo>
                        <a:pt x="30938" y="111794"/>
                      </a:lnTo>
                      <a:lnTo>
                        <a:pt x="34970" y="19027"/>
                      </a:lnTo>
                      <a:cubicBezTo>
                        <a:pt x="35471" y="7672"/>
                        <a:pt x="45370" y="-963"/>
                        <a:pt x="56677" y="86"/>
                      </a:cubicBezTo>
                      <a:lnTo>
                        <a:pt x="56677" y="86"/>
                      </a:lnTo>
                      <a:cubicBezTo>
                        <a:pt x="66910" y="1041"/>
                        <a:pt x="74734" y="9628"/>
                        <a:pt x="74710" y="19909"/>
                      </a:cubicBezTo>
                      <a:lnTo>
                        <a:pt x="74615" y="100464"/>
                      </a:lnTo>
                      <a:cubicBezTo>
                        <a:pt x="74615" y="101895"/>
                        <a:pt x="74496" y="103302"/>
                        <a:pt x="74281" y="104710"/>
                      </a:cubicBezTo>
                      <a:lnTo>
                        <a:pt x="56939" y="208832"/>
                      </a:lnTo>
                      <a:lnTo>
                        <a:pt x="0" y="204705"/>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36" name="Google Shape;1236;p45"/>
              <p:cNvSpPr/>
              <p:nvPr/>
            </p:nvSpPr>
            <p:spPr>
              <a:xfrm>
                <a:off x="4592154" y="4536131"/>
                <a:ext cx="520444" cy="885886"/>
              </a:xfrm>
              <a:custGeom>
                <a:rect b="b" l="l" r="r" t="t"/>
                <a:pathLst>
                  <a:path extrusionOk="0" h="885886" w="520444">
                    <a:moveTo>
                      <a:pt x="0" y="523927"/>
                    </a:moveTo>
                    <a:lnTo>
                      <a:pt x="221531" y="482398"/>
                    </a:lnTo>
                    <a:lnTo>
                      <a:pt x="198822" y="38643"/>
                    </a:lnTo>
                    <a:lnTo>
                      <a:pt x="452604" y="0"/>
                    </a:lnTo>
                    <a:lnTo>
                      <a:pt x="519180" y="596491"/>
                    </a:lnTo>
                    <a:cubicBezTo>
                      <a:pt x="529962" y="693004"/>
                      <a:pt x="470805" y="783577"/>
                      <a:pt x="378108" y="812536"/>
                    </a:cubicBezTo>
                    <a:lnTo>
                      <a:pt x="143195" y="885887"/>
                    </a:lnTo>
                    <a:lnTo>
                      <a:pt x="0" y="523927"/>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7" name="Google Shape;1237;p45"/>
              <p:cNvSpPr/>
              <p:nvPr/>
            </p:nvSpPr>
            <p:spPr>
              <a:xfrm>
                <a:off x="4793433" y="4597388"/>
                <a:ext cx="204833" cy="26119"/>
              </a:xfrm>
              <a:custGeom>
                <a:rect b="b" l="l" r="r" t="t"/>
                <a:pathLst>
                  <a:path extrusionOk="0" h="26119" w="204833">
                    <a:moveTo>
                      <a:pt x="0" y="25547"/>
                    </a:moveTo>
                    <a:cubicBezTo>
                      <a:pt x="25476" y="21755"/>
                      <a:pt x="76643" y="14384"/>
                      <a:pt x="102143" y="10853"/>
                    </a:cubicBezTo>
                    <a:cubicBezTo>
                      <a:pt x="136087" y="5653"/>
                      <a:pt x="170389" y="1288"/>
                      <a:pt x="204762" y="0"/>
                    </a:cubicBezTo>
                    <a:cubicBezTo>
                      <a:pt x="204762" y="0"/>
                      <a:pt x="204834" y="549"/>
                      <a:pt x="204834" y="549"/>
                    </a:cubicBezTo>
                    <a:cubicBezTo>
                      <a:pt x="200612" y="1503"/>
                      <a:pt x="196389" y="2266"/>
                      <a:pt x="192167" y="3125"/>
                    </a:cubicBezTo>
                    <a:lnTo>
                      <a:pt x="179453" y="5391"/>
                    </a:lnTo>
                    <a:cubicBezTo>
                      <a:pt x="154049" y="9947"/>
                      <a:pt x="128382" y="12690"/>
                      <a:pt x="102715" y="15266"/>
                    </a:cubicBezTo>
                    <a:cubicBezTo>
                      <a:pt x="77192" y="18105"/>
                      <a:pt x="25667" y="23544"/>
                      <a:pt x="96" y="26120"/>
                    </a:cubicBezTo>
                    <a:lnTo>
                      <a:pt x="24" y="25571"/>
                    </a:lnTo>
                    <a:lnTo>
                      <a:pt x="24" y="255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8" name="Google Shape;1238;p45"/>
              <p:cNvSpPr/>
              <p:nvPr/>
            </p:nvSpPr>
            <p:spPr>
              <a:xfrm>
                <a:off x="4101659" y="5153160"/>
                <a:ext cx="277264" cy="654479"/>
              </a:xfrm>
              <a:custGeom>
                <a:rect b="b" l="l" r="r" t="t"/>
                <a:pathLst>
                  <a:path extrusionOk="0" h="654479" w="277264">
                    <a:moveTo>
                      <a:pt x="2754" y="24"/>
                    </a:moveTo>
                    <a:cubicBezTo>
                      <a:pt x="4472" y="61161"/>
                      <a:pt x="5044" y="124136"/>
                      <a:pt x="4853" y="185297"/>
                    </a:cubicBezTo>
                    <a:cubicBezTo>
                      <a:pt x="4853" y="205883"/>
                      <a:pt x="4424" y="226469"/>
                      <a:pt x="4138" y="247055"/>
                    </a:cubicBezTo>
                    <a:lnTo>
                      <a:pt x="3040" y="245504"/>
                    </a:lnTo>
                    <a:cubicBezTo>
                      <a:pt x="19141" y="251707"/>
                      <a:pt x="35195" y="258051"/>
                      <a:pt x="51392" y="264039"/>
                    </a:cubicBezTo>
                    <a:cubicBezTo>
                      <a:pt x="63462" y="268666"/>
                      <a:pt x="87793" y="277635"/>
                      <a:pt x="99959" y="282025"/>
                    </a:cubicBezTo>
                    <a:lnTo>
                      <a:pt x="100889" y="282358"/>
                    </a:lnTo>
                    <a:lnTo>
                      <a:pt x="100507" y="283265"/>
                    </a:lnTo>
                    <a:cubicBezTo>
                      <a:pt x="84931" y="320620"/>
                      <a:pt x="70165" y="358333"/>
                      <a:pt x="54732" y="395760"/>
                    </a:cubicBezTo>
                    <a:lnTo>
                      <a:pt x="54350" y="393327"/>
                    </a:lnTo>
                    <a:cubicBezTo>
                      <a:pt x="107210" y="453200"/>
                      <a:pt x="170972" y="527076"/>
                      <a:pt x="222425" y="588166"/>
                    </a:cubicBezTo>
                    <a:cubicBezTo>
                      <a:pt x="236141" y="604386"/>
                      <a:pt x="263763" y="637710"/>
                      <a:pt x="277265" y="654122"/>
                    </a:cubicBezTo>
                    <a:lnTo>
                      <a:pt x="276835" y="654480"/>
                    </a:lnTo>
                    <a:cubicBezTo>
                      <a:pt x="244704" y="619414"/>
                      <a:pt x="194539" y="562594"/>
                      <a:pt x="162694" y="526384"/>
                    </a:cubicBezTo>
                    <a:cubicBezTo>
                      <a:pt x="130062" y="489291"/>
                      <a:pt x="83380" y="434523"/>
                      <a:pt x="50796" y="396356"/>
                    </a:cubicBezTo>
                    <a:lnTo>
                      <a:pt x="49841" y="395235"/>
                    </a:lnTo>
                    <a:lnTo>
                      <a:pt x="50414" y="393923"/>
                    </a:lnTo>
                    <a:cubicBezTo>
                      <a:pt x="66348" y="356712"/>
                      <a:pt x="82951" y="319786"/>
                      <a:pt x="98742" y="282502"/>
                    </a:cubicBezTo>
                    <a:lnTo>
                      <a:pt x="99291" y="283766"/>
                    </a:lnTo>
                    <a:lnTo>
                      <a:pt x="75031" y="274701"/>
                    </a:lnTo>
                    <a:lnTo>
                      <a:pt x="50677" y="265900"/>
                    </a:lnTo>
                    <a:cubicBezTo>
                      <a:pt x="34122" y="259817"/>
                      <a:pt x="17424" y="254092"/>
                      <a:pt x="798" y="248224"/>
                    </a:cubicBezTo>
                    <a:cubicBezTo>
                      <a:pt x="488" y="227256"/>
                      <a:pt x="58" y="206265"/>
                      <a:pt x="58" y="185273"/>
                    </a:cubicBezTo>
                    <a:cubicBezTo>
                      <a:pt x="-156" y="145342"/>
                      <a:pt x="249" y="101808"/>
                      <a:pt x="822" y="61758"/>
                    </a:cubicBezTo>
                    <a:cubicBezTo>
                      <a:pt x="1084" y="41172"/>
                      <a:pt x="1561" y="20586"/>
                      <a:pt x="2157" y="0"/>
                    </a:cubicBezTo>
                    <a:lnTo>
                      <a:pt x="270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9" name="Google Shape;1239;p45"/>
              <p:cNvSpPr/>
              <p:nvPr/>
            </p:nvSpPr>
            <p:spPr>
              <a:xfrm>
                <a:off x="3981636" y="5301508"/>
                <a:ext cx="57726" cy="301871"/>
              </a:xfrm>
              <a:custGeom>
                <a:rect b="b" l="l" r="r" t="t"/>
                <a:pathLst>
                  <a:path extrusionOk="0" h="301871" w="57726">
                    <a:moveTo>
                      <a:pt x="57726" y="295526"/>
                    </a:moveTo>
                    <a:lnTo>
                      <a:pt x="0" y="0"/>
                    </a:lnTo>
                    <a:lnTo>
                      <a:pt x="36950" y="301871"/>
                    </a:lnTo>
                    <a:lnTo>
                      <a:pt x="57726" y="29552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0" name="Google Shape;1240;p45"/>
              <p:cNvSpPr/>
              <p:nvPr/>
            </p:nvSpPr>
            <p:spPr>
              <a:xfrm>
                <a:off x="4285702" y="5096889"/>
                <a:ext cx="76618" cy="131339"/>
              </a:xfrm>
              <a:custGeom>
                <a:rect b="b" l="l" r="r" t="t"/>
                <a:pathLst>
                  <a:path extrusionOk="0" h="131339" w="76618">
                    <a:moveTo>
                      <a:pt x="0" y="103192"/>
                    </a:moveTo>
                    <a:lnTo>
                      <a:pt x="76619" y="131340"/>
                    </a:lnTo>
                    <a:lnTo>
                      <a:pt x="28195" y="0"/>
                    </a:lnTo>
                    <a:lnTo>
                      <a:pt x="0" y="103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1" name="Google Shape;1241;p45"/>
              <p:cNvSpPr/>
              <p:nvPr/>
            </p:nvSpPr>
            <p:spPr>
              <a:xfrm>
                <a:off x="4208225" y="5106168"/>
                <a:ext cx="77477" cy="154358"/>
              </a:xfrm>
              <a:custGeom>
                <a:rect b="b" l="l" r="r" t="t"/>
                <a:pathLst>
                  <a:path extrusionOk="0" h="154358" w="77477">
                    <a:moveTo>
                      <a:pt x="77477" y="93913"/>
                    </a:moveTo>
                    <a:lnTo>
                      <a:pt x="39073" y="154359"/>
                    </a:lnTo>
                    <a:lnTo>
                      <a:pt x="0" y="0"/>
                    </a:lnTo>
                    <a:lnTo>
                      <a:pt x="77477" y="939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2" name="Google Shape;1242;p45"/>
              <p:cNvSpPr/>
              <p:nvPr/>
            </p:nvSpPr>
            <p:spPr>
              <a:xfrm>
                <a:off x="4140122" y="5846594"/>
                <a:ext cx="187706" cy="56295"/>
              </a:xfrm>
              <a:custGeom>
                <a:rect b="b" l="l" r="r" t="t"/>
                <a:pathLst>
                  <a:path extrusionOk="0" h="56295" w="187706">
                    <a:moveTo>
                      <a:pt x="14097" y="56295"/>
                    </a:moveTo>
                    <a:lnTo>
                      <a:pt x="0" y="0"/>
                    </a:lnTo>
                    <a:lnTo>
                      <a:pt x="173776" y="0"/>
                    </a:lnTo>
                    <a:lnTo>
                      <a:pt x="187706" y="56295"/>
                    </a:lnTo>
                    <a:lnTo>
                      <a:pt x="14097" y="562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3" name="Google Shape;1243;p45"/>
              <p:cNvSpPr/>
              <p:nvPr/>
            </p:nvSpPr>
            <p:spPr>
              <a:xfrm>
                <a:off x="4390469" y="5060059"/>
                <a:ext cx="593342" cy="956184"/>
              </a:xfrm>
              <a:custGeom>
                <a:rect b="b" l="l" r="r" t="t"/>
                <a:pathLst>
                  <a:path extrusionOk="0" h="956184" w="593342">
                    <a:moveTo>
                      <a:pt x="0" y="19727"/>
                    </a:moveTo>
                    <a:lnTo>
                      <a:pt x="323650" y="956184"/>
                    </a:lnTo>
                    <a:lnTo>
                      <a:pt x="593342" y="956184"/>
                    </a:lnTo>
                    <a:lnTo>
                      <a:pt x="201685" y="0"/>
                    </a:lnTo>
                    <a:lnTo>
                      <a:pt x="0" y="19727"/>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4" name="Google Shape;1244;p45"/>
              <p:cNvSpPr/>
              <p:nvPr/>
            </p:nvSpPr>
            <p:spPr>
              <a:xfrm>
                <a:off x="4390278" y="5079595"/>
                <a:ext cx="300273" cy="654551"/>
              </a:xfrm>
              <a:custGeom>
                <a:rect b="b" l="l" r="r" t="t"/>
                <a:pathLst>
                  <a:path extrusionOk="0" h="654551" w="300273">
                    <a:moveTo>
                      <a:pt x="381" y="0"/>
                    </a:moveTo>
                    <a:cubicBezTo>
                      <a:pt x="79052" y="80293"/>
                      <a:pt x="155003" y="163137"/>
                      <a:pt x="230309" y="246530"/>
                    </a:cubicBezTo>
                    <a:cubicBezTo>
                      <a:pt x="230309" y="246530"/>
                      <a:pt x="231359" y="247651"/>
                      <a:pt x="231359" y="247651"/>
                    </a:cubicBezTo>
                    <a:lnTo>
                      <a:pt x="229904" y="248152"/>
                    </a:lnTo>
                    <a:lnTo>
                      <a:pt x="204261" y="256978"/>
                    </a:lnTo>
                    <a:cubicBezTo>
                      <a:pt x="179453" y="265757"/>
                      <a:pt x="152164" y="275322"/>
                      <a:pt x="127618" y="284339"/>
                    </a:cubicBezTo>
                    <a:lnTo>
                      <a:pt x="127929" y="281905"/>
                    </a:lnTo>
                    <a:cubicBezTo>
                      <a:pt x="176614" y="312963"/>
                      <a:pt x="251468" y="361745"/>
                      <a:pt x="300273" y="393733"/>
                    </a:cubicBezTo>
                    <a:cubicBezTo>
                      <a:pt x="282359" y="457232"/>
                      <a:pt x="262679" y="527124"/>
                      <a:pt x="243882" y="590027"/>
                    </a:cubicBezTo>
                    <a:cubicBezTo>
                      <a:pt x="237585" y="611591"/>
                      <a:pt x="230977" y="633035"/>
                      <a:pt x="224513" y="654552"/>
                    </a:cubicBezTo>
                    <a:lnTo>
                      <a:pt x="223988" y="654408"/>
                    </a:lnTo>
                    <a:cubicBezTo>
                      <a:pt x="240686" y="589144"/>
                      <a:pt x="258099" y="524070"/>
                      <a:pt x="276014" y="459140"/>
                    </a:cubicBezTo>
                    <a:cubicBezTo>
                      <a:pt x="276014" y="459140"/>
                      <a:pt x="294047" y="394234"/>
                      <a:pt x="294047" y="394234"/>
                    </a:cubicBezTo>
                    <a:lnTo>
                      <a:pt x="295264" y="397478"/>
                    </a:lnTo>
                    <a:cubicBezTo>
                      <a:pt x="247222" y="365490"/>
                      <a:pt x="173537" y="316375"/>
                      <a:pt x="126449" y="284220"/>
                    </a:cubicBezTo>
                    <a:cubicBezTo>
                      <a:pt x="126449" y="284220"/>
                      <a:pt x="124159" y="282669"/>
                      <a:pt x="124159" y="282669"/>
                    </a:cubicBezTo>
                    <a:lnTo>
                      <a:pt x="126759" y="281810"/>
                    </a:lnTo>
                    <a:cubicBezTo>
                      <a:pt x="159964" y="270670"/>
                      <a:pt x="196222" y="258171"/>
                      <a:pt x="229284" y="246316"/>
                    </a:cubicBezTo>
                    <a:lnTo>
                      <a:pt x="228878" y="247937"/>
                    </a:lnTo>
                    <a:cubicBezTo>
                      <a:pt x="170794" y="186872"/>
                      <a:pt x="112590" y="125901"/>
                      <a:pt x="56224" y="63213"/>
                    </a:cubicBezTo>
                    <a:cubicBezTo>
                      <a:pt x="37355" y="42412"/>
                      <a:pt x="18558" y="21516"/>
                      <a:pt x="0" y="429"/>
                    </a:cubicBezTo>
                    <a:lnTo>
                      <a:pt x="405" y="48"/>
                    </a:lnTo>
                    <a:lnTo>
                      <a:pt x="405" y="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5" name="Google Shape;1245;p45"/>
              <p:cNvSpPr/>
              <p:nvPr/>
            </p:nvSpPr>
            <p:spPr>
              <a:xfrm>
                <a:off x="4705269" y="5846594"/>
                <a:ext cx="197081" cy="56295"/>
              </a:xfrm>
              <a:custGeom>
                <a:rect b="b" l="l" r="r" t="t"/>
                <a:pathLst>
                  <a:path extrusionOk="0" h="56295" w="197081">
                    <a:moveTo>
                      <a:pt x="197081" y="56295"/>
                    </a:moveTo>
                    <a:lnTo>
                      <a:pt x="173776" y="0"/>
                    </a:lnTo>
                    <a:lnTo>
                      <a:pt x="0" y="0"/>
                    </a:lnTo>
                    <a:lnTo>
                      <a:pt x="23472" y="56295"/>
                    </a:lnTo>
                    <a:lnTo>
                      <a:pt x="197081" y="562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6" name="Google Shape;1246;p45"/>
              <p:cNvSpPr/>
              <p:nvPr/>
            </p:nvSpPr>
            <p:spPr>
              <a:xfrm>
                <a:off x="4662570" y="5183359"/>
                <a:ext cx="101665" cy="237250"/>
              </a:xfrm>
              <a:custGeom>
                <a:rect b="b" l="l" r="r" t="t"/>
                <a:pathLst>
                  <a:path extrusionOk="0" h="237250" w="101665">
                    <a:moveTo>
                      <a:pt x="77287" y="237251"/>
                    </a:moveTo>
                    <a:lnTo>
                      <a:pt x="0" y="0"/>
                    </a:lnTo>
                    <a:lnTo>
                      <a:pt x="101665" y="229642"/>
                    </a:lnTo>
                    <a:lnTo>
                      <a:pt x="77287" y="23725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47" name="Google Shape;1247;p45"/>
          <p:cNvGrpSpPr/>
          <p:nvPr/>
        </p:nvGrpSpPr>
        <p:grpSpPr>
          <a:xfrm>
            <a:off x="3612318" y="3787920"/>
            <a:ext cx="754207" cy="896613"/>
            <a:chOff x="7177165" y="405444"/>
            <a:chExt cx="253183" cy="300988"/>
          </a:xfrm>
        </p:grpSpPr>
        <p:sp>
          <p:nvSpPr>
            <p:cNvPr id="1248" name="Google Shape;1248;p4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49" name="Google Shape;1249;p45"/>
            <p:cNvGrpSpPr/>
            <p:nvPr/>
          </p:nvGrpSpPr>
          <p:grpSpPr>
            <a:xfrm>
              <a:off x="7194890" y="420612"/>
              <a:ext cx="205512" cy="257207"/>
              <a:chOff x="7194890" y="420612"/>
              <a:chExt cx="205512" cy="257207"/>
            </a:xfrm>
          </p:grpSpPr>
          <p:sp>
            <p:nvSpPr>
              <p:cNvPr id="1250" name="Google Shape;1250;p4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1" name="Google Shape;1251;p4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2" name="Google Shape;1252;p4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3" name="Google Shape;1253;p4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4" name="Google Shape;1254;p4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5" name="Google Shape;1255;p4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56" name="Google Shape;1256;p45"/>
              <p:cNvGrpSpPr/>
              <p:nvPr/>
            </p:nvGrpSpPr>
            <p:grpSpPr>
              <a:xfrm>
                <a:off x="7332552" y="511417"/>
                <a:ext cx="60514" cy="60514"/>
                <a:chOff x="7332552" y="511417"/>
                <a:chExt cx="60514" cy="60514"/>
              </a:xfrm>
            </p:grpSpPr>
            <p:sp>
              <p:nvSpPr>
                <p:cNvPr id="1257" name="Google Shape;1257;p4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8" name="Google Shape;1258;p4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59" name="Google Shape;1259;p45"/>
              <p:cNvGrpSpPr/>
              <p:nvPr/>
            </p:nvGrpSpPr>
            <p:grpSpPr>
              <a:xfrm>
                <a:off x="7289918" y="521811"/>
                <a:ext cx="60527" cy="60527"/>
                <a:chOff x="7289918" y="521811"/>
                <a:chExt cx="60527" cy="60527"/>
              </a:xfrm>
            </p:grpSpPr>
            <p:sp>
              <p:nvSpPr>
                <p:cNvPr id="1260" name="Google Shape;1260;p4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1" name="Google Shape;1261;p4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62" name="Google Shape;1262;p45"/>
              <p:cNvGrpSpPr/>
              <p:nvPr/>
            </p:nvGrpSpPr>
            <p:grpSpPr>
              <a:xfrm>
                <a:off x="7228447" y="473745"/>
                <a:ext cx="60527" cy="60527"/>
                <a:chOff x="7228447" y="473745"/>
                <a:chExt cx="60527" cy="60527"/>
              </a:xfrm>
            </p:grpSpPr>
            <p:sp>
              <p:nvSpPr>
                <p:cNvPr id="1263" name="Google Shape;1263;p4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4" name="Google Shape;1264;p4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65" name="Google Shape;1265;p45"/>
              <p:cNvGrpSpPr/>
              <p:nvPr/>
            </p:nvGrpSpPr>
            <p:grpSpPr>
              <a:xfrm>
                <a:off x="7241925" y="524936"/>
                <a:ext cx="60527" cy="60527"/>
                <a:chOff x="7241925" y="524936"/>
                <a:chExt cx="60527" cy="60527"/>
              </a:xfrm>
            </p:grpSpPr>
            <p:sp>
              <p:nvSpPr>
                <p:cNvPr id="1266" name="Google Shape;1266;p4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7" name="Google Shape;1267;p4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68" name="Google Shape;1268;p45"/>
              <p:cNvGrpSpPr/>
              <p:nvPr/>
            </p:nvGrpSpPr>
            <p:grpSpPr>
              <a:xfrm>
                <a:off x="7196496" y="553701"/>
                <a:ext cx="69912" cy="74130"/>
                <a:chOff x="7196496" y="553701"/>
                <a:chExt cx="69912" cy="74130"/>
              </a:xfrm>
            </p:grpSpPr>
            <p:sp>
              <p:nvSpPr>
                <p:cNvPr id="1269" name="Google Shape;1269;p4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0" name="Google Shape;1270;p4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1" name="Google Shape;1271;p4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72" name="Google Shape;1272;p45"/>
              <p:cNvGrpSpPr/>
              <p:nvPr/>
            </p:nvGrpSpPr>
            <p:grpSpPr>
              <a:xfrm>
                <a:off x="7238257" y="584624"/>
                <a:ext cx="60515" cy="60515"/>
                <a:chOff x="7238257" y="584624"/>
                <a:chExt cx="60515" cy="60515"/>
              </a:xfrm>
            </p:grpSpPr>
            <p:sp>
              <p:nvSpPr>
                <p:cNvPr id="1273" name="Google Shape;1273;p4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4" name="Google Shape;1274;p4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75" name="Google Shape;1275;p45"/>
              <p:cNvGrpSpPr/>
              <p:nvPr/>
            </p:nvGrpSpPr>
            <p:grpSpPr>
              <a:xfrm>
                <a:off x="7287420" y="577993"/>
                <a:ext cx="60515" cy="60515"/>
                <a:chOff x="7287420" y="577993"/>
                <a:chExt cx="60515" cy="60515"/>
              </a:xfrm>
            </p:grpSpPr>
            <p:sp>
              <p:nvSpPr>
                <p:cNvPr id="1276" name="Google Shape;1276;p4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7" name="Google Shape;1277;p4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78" name="Google Shape;1278;p45"/>
              <p:cNvGrpSpPr/>
              <p:nvPr/>
            </p:nvGrpSpPr>
            <p:grpSpPr>
              <a:xfrm>
                <a:off x="7194890" y="617304"/>
                <a:ext cx="60515" cy="60515"/>
                <a:chOff x="7194890" y="617304"/>
                <a:chExt cx="60515" cy="60515"/>
              </a:xfrm>
            </p:grpSpPr>
            <p:sp>
              <p:nvSpPr>
                <p:cNvPr id="1279" name="Google Shape;1279;p4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0" name="Google Shape;1280;p4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81" name="Google Shape;1281;p4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2" name="Google Shape;1282;p4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3" name="Google Shape;1283;p4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84" name="Google Shape;1284;p45"/>
          <p:cNvGrpSpPr/>
          <p:nvPr/>
        </p:nvGrpSpPr>
        <p:grpSpPr>
          <a:xfrm>
            <a:off x="407915" y="3646072"/>
            <a:ext cx="610615" cy="816067"/>
            <a:chOff x="7382255" y="210400"/>
            <a:chExt cx="889590" cy="1188909"/>
          </a:xfrm>
        </p:grpSpPr>
        <p:sp>
          <p:nvSpPr>
            <p:cNvPr id="1285" name="Google Shape;1285;p45"/>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86" name="Google Shape;1286;p45"/>
            <p:cNvGrpSpPr/>
            <p:nvPr/>
          </p:nvGrpSpPr>
          <p:grpSpPr>
            <a:xfrm>
              <a:off x="7514246" y="356595"/>
              <a:ext cx="592493" cy="857184"/>
              <a:chOff x="8493866" y="1122612"/>
              <a:chExt cx="96298" cy="139296"/>
            </a:xfrm>
          </p:grpSpPr>
          <p:sp>
            <p:nvSpPr>
              <p:cNvPr id="1287" name="Google Shape;1287;p45"/>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88" name="Google Shape;1288;p45"/>
              <p:cNvGrpSpPr/>
              <p:nvPr/>
            </p:nvGrpSpPr>
            <p:grpSpPr>
              <a:xfrm>
                <a:off x="8514785" y="1196751"/>
                <a:ext cx="55223" cy="65157"/>
                <a:chOff x="8514785" y="1196751"/>
                <a:chExt cx="55223" cy="65157"/>
              </a:xfrm>
            </p:grpSpPr>
            <p:sp>
              <p:nvSpPr>
                <p:cNvPr id="1289" name="Google Shape;1289;p45"/>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0" name="Google Shape;1290;p45"/>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1" name="Google Shape;1291;p45"/>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92" name="Google Shape;1292;p45"/>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3" name="Google Shape;1293;p45"/>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4" name="Google Shape;1294;p45"/>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5" name="Google Shape;1295;p45"/>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96" name="Google Shape;1296;p45"/>
          <p:cNvGrpSpPr/>
          <p:nvPr/>
        </p:nvGrpSpPr>
        <p:grpSpPr>
          <a:xfrm>
            <a:off x="5473789" y="627646"/>
            <a:ext cx="589664" cy="699213"/>
            <a:chOff x="7570887" y="957519"/>
            <a:chExt cx="197947" cy="234722"/>
          </a:xfrm>
        </p:grpSpPr>
        <p:sp>
          <p:nvSpPr>
            <p:cNvPr id="1297" name="Google Shape;1297;p45"/>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98" name="Google Shape;1298;p45"/>
            <p:cNvGrpSpPr/>
            <p:nvPr/>
          </p:nvGrpSpPr>
          <p:grpSpPr>
            <a:xfrm>
              <a:off x="7590853" y="979012"/>
              <a:ext cx="150287" cy="187029"/>
              <a:chOff x="7590853" y="979012"/>
              <a:chExt cx="150287" cy="187029"/>
            </a:xfrm>
          </p:grpSpPr>
          <p:sp>
            <p:nvSpPr>
              <p:cNvPr id="1299" name="Google Shape;1299;p45"/>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0" name="Google Shape;1300;p45"/>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1" name="Google Shape;1301;p45"/>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02" name="Google Shape;1302;p45"/>
              <p:cNvGrpSpPr/>
              <p:nvPr/>
            </p:nvGrpSpPr>
            <p:grpSpPr>
              <a:xfrm>
                <a:off x="7658097" y="1083325"/>
                <a:ext cx="29764" cy="24433"/>
                <a:chOff x="7658097" y="1083325"/>
                <a:chExt cx="29764" cy="24433"/>
              </a:xfrm>
            </p:grpSpPr>
            <p:sp>
              <p:nvSpPr>
                <p:cNvPr id="1303" name="Google Shape;1303;p45"/>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4" name="Google Shape;1304;p45"/>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05" name="Google Shape;1305;p45"/>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6" name="Google Shape;1306;p45"/>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307" name="Google Shape;1307;p45"/>
          <p:cNvGrpSpPr/>
          <p:nvPr/>
        </p:nvGrpSpPr>
        <p:grpSpPr>
          <a:xfrm>
            <a:off x="7821252" y="141283"/>
            <a:ext cx="996905" cy="1332933"/>
            <a:chOff x="5842915" y="2452969"/>
            <a:chExt cx="273687" cy="365919"/>
          </a:xfrm>
        </p:grpSpPr>
        <p:sp>
          <p:nvSpPr>
            <p:cNvPr id="1308" name="Google Shape;1308;p45"/>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09" name="Google Shape;1309;p45"/>
            <p:cNvGrpSpPr/>
            <p:nvPr/>
          </p:nvGrpSpPr>
          <p:grpSpPr>
            <a:xfrm>
              <a:off x="5872488" y="2483168"/>
              <a:ext cx="225985" cy="307482"/>
              <a:chOff x="5872488" y="2483168"/>
              <a:chExt cx="225985" cy="307482"/>
            </a:xfrm>
          </p:grpSpPr>
          <p:grpSp>
            <p:nvGrpSpPr>
              <p:cNvPr id="1310" name="Google Shape;1310;p45"/>
              <p:cNvGrpSpPr/>
              <p:nvPr/>
            </p:nvGrpSpPr>
            <p:grpSpPr>
              <a:xfrm>
                <a:off x="5992547" y="2637354"/>
                <a:ext cx="105926" cy="94950"/>
                <a:chOff x="5992547" y="2637354"/>
                <a:chExt cx="105926" cy="94950"/>
              </a:xfrm>
            </p:grpSpPr>
            <p:sp>
              <p:nvSpPr>
                <p:cNvPr id="1311" name="Google Shape;1311;p45"/>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45"/>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13" name="Google Shape;1313;p45"/>
              <p:cNvGrpSpPr/>
              <p:nvPr/>
            </p:nvGrpSpPr>
            <p:grpSpPr>
              <a:xfrm>
                <a:off x="5908056" y="2695700"/>
                <a:ext cx="105926" cy="94950"/>
                <a:chOff x="5908056" y="2695700"/>
                <a:chExt cx="105926" cy="94950"/>
              </a:xfrm>
            </p:grpSpPr>
            <p:sp>
              <p:nvSpPr>
                <p:cNvPr id="1314" name="Google Shape;1314;p45"/>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45"/>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16" name="Google Shape;1316;p45"/>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7" name="Google Shape;1317;p45"/>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8" name="Google Shape;1318;p45"/>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2" name="Shape 1322"/>
        <p:cNvGrpSpPr/>
        <p:nvPr/>
      </p:nvGrpSpPr>
      <p:grpSpPr>
        <a:xfrm>
          <a:off x="0" y="0"/>
          <a:ext cx="0" cy="0"/>
          <a:chOff x="0" y="0"/>
          <a:chExt cx="0" cy="0"/>
        </a:xfrm>
      </p:grpSpPr>
      <p:sp>
        <p:nvSpPr>
          <p:cNvPr id="1323" name="Google Shape;1323;p46"/>
          <p:cNvSpPr txBox="1"/>
          <p:nvPr>
            <p:ph idx="2" type="subTitle"/>
          </p:nvPr>
        </p:nvSpPr>
        <p:spPr>
          <a:xfrm>
            <a:off x="3447057" y="2149201"/>
            <a:ext cx="2251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324" name="Google Shape;1324;p46"/>
          <p:cNvSpPr txBox="1"/>
          <p:nvPr>
            <p:ph idx="5" type="subTitle"/>
          </p:nvPr>
        </p:nvSpPr>
        <p:spPr>
          <a:xfrm>
            <a:off x="6172800" y="2149201"/>
            <a:ext cx="2251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325" name="Google Shape;132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Healthy eating habits in practice</a:t>
            </a:r>
            <a:endParaRPr/>
          </a:p>
        </p:txBody>
      </p:sp>
      <p:sp>
        <p:nvSpPr>
          <p:cNvPr id="1326" name="Google Shape;1326;p46"/>
          <p:cNvSpPr txBox="1"/>
          <p:nvPr>
            <p:ph idx="1" type="subTitle"/>
          </p:nvPr>
        </p:nvSpPr>
        <p:spPr>
          <a:xfrm>
            <a:off x="720000" y="2149201"/>
            <a:ext cx="2251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327" name="Google Shape;1327;p46"/>
          <p:cNvSpPr txBox="1"/>
          <p:nvPr>
            <p:ph idx="3" type="subTitle"/>
          </p:nvPr>
        </p:nvSpPr>
        <p:spPr>
          <a:xfrm>
            <a:off x="720000" y="3655625"/>
            <a:ext cx="2251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328" name="Google Shape;1328;p46"/>
          <p:cNvSpPr txBox="1"/>
          <p:nvPr>
            <p:ph idx="4" type="subTitle"/>
          </p:nvPr>
        </p:nvSpPr>
        <p:spPr>
          <a:xfrm>
            <a:off x="3447057" y="3655625"/>
            <a:ext cx="2251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329" name="Google Shape;1329;p46"/>
          <p:cNvSpPr txBox="1"/>
          <p:nvPr>
            <p:ph idx="6" type="subTitle"/>
          </p:nvPr>
        </p:nvSpPr>
        <p:spPr>
          <a:xfrm>
            <a:off x="6172800" y="3655625"/>
            <a:ext cx="2251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330" name="Google Shape;1330;p46"/>
          <p:cNvSpPr txBox="1"/>
          <p:nvPr>
            <p:ph idx="7" type="subTitle"/>
          </p:nvPr>
        </p:nvSpPr>
        <p:spPr>
          <a:xfrm>
            <a:off x="720000" y="1809000"/>
            <a:ext cx="22491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Portion control</a:t>
            </a:r>
            <a:endParaRPr/>
          </a:p>
        </p:txBody>
      </p:sp>
      <p:sp>
        <p:nvSpPr>
          <p:cNvPr id="1331" name="Google Shape;1331;p46"/>
          <p:cNvSpPr txBox="1"/>
          <p:nvPr>
            <p:ph idx="8" type="subTitle"/>
          </p:nvPr>
        </p:nvSpPr>
        <p:spPr>
          <a:xfrm>
            <a:off x="3447057" y="1809000"/>
            <a:ext cx="22491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Mindful eating</a:t>
            </a:r>
            <a:endParaRPr/>
          </a:p>
        </p:txBody>
      </p:sp>
      <p:sp>
        <p:nvSpPr>
          <p:cNvPr id="1332" name="Google Shape;1332;p46"/>
          <p:cNvSpPr txBox="1"/>
          <p:nvPr>
            <p:ph idx="9" type="subTitle"/>
          </p:nvPr>
        </p:nvSpPr>
        <p:spPr>
          <a:xfrm>
            <a:off x="6174900" y="1809000"/>
            <a:ext cx="22491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Balanced plate</a:t>
            </a:r>
            <a:endParaRPr/>
          </a:p>
        </p:txBody>
      </p:sp>
      <p:sp>
        <p:nvSpPr>
          <p:cNvPr id="1333" name="Google Shape;1333;p46"/>
          <p:cNvSpPr txBox="1"/>
          <p:nvPr>
            <p:ph idx="13" type="subTitle"/>
          </p:nvPr>
        </p:nvSpPr>
        <p:spPr>
          <a:xfrm>
            <a:off x="720000" y="3315400"/>
            <a:ext cx="22491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Hydration habits</a:t>
            </a:r>
            <a:endParaRPr/>
          </a:p>
        </p:txBody>
      </p:sp>
      <p:sp>
        <p:nvSpPr>
          <p:cNvPr id="1334" name="Google Shape;1334;p46"/>
          <p:cNvSpPr txBox="1"/>
          <p:nvPr>
            <p:ph idx="14" type="subTitle"/>
          </p:nvPr>
        </p:nvSpPr>
        <p:spPr>
          <a:xfrm>
            <a:off x="3447057" y="3315400"/>
            <a:ext cx="22491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Meal planning</a:t>
            </a:r>
            <a:endParaRPr/>
          </a:p>
        </p:txBody>
      </p:sp>
      <p:sp>
        <p:nvSpPr>
          <p:cNvPr id="1335" name="Google Shape;1335;p46"/>
          <p:cNvSpPr txBox="1"/>
          <p:nvPr>
            <p:ph idx="15" type="subTitle"/>
          </p:nvPr>
        </p:nvSpPr>
        <p:spPr>
          <a:xfrm>
            <a:off x="6174900" y="3315400"/>
            <a:ext cx="22491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Nutrient diversity</a:t>
            </a:r>
            <a:endParaRPr/>
          </a:p>
        </p:txBody>
      </p:sp>
      <p:grpSp>
        <p:nvGrpSpPr>
          <p:cNvPr id="1336" name="Google Shape;1336;p46"/>
          <p:cNvGrpSpPr/>
          <p:nvPr/>
        </p:nvGrpSpPr>
        <p:grpSpPr>
          <a:xfrm>
            <a:off x="8060379" y="84013"/>
            <a:ext cx="893993" cy="1095911"/>
            <a:chOff x="8060379" y="84013"/>
            <a:chExt cx="893993" cy="1095911"/>
          </a:xfrm>
        </p:grpSpPr>
        <p:grpSp>
          <p:nvGrpSpPr>
            <p:cNvPr id="1337" name="Google Shape;1337;p46"/>
            <p:cNvGrpSpPr/>
            <p:nvPr/>
          </p:nvGrpSpPr>
          <p:grpSpPr>
            <a:xfrm>
              <a:off x="8267825" y="84013"/>
              <a:ext cx="686546" cy="752022"/>
              <a:chOff x="8400590" y="2145039"/>
              <a:chExt cx="266289" cy="291685"/>
            </a:xfrm>
          </p:grpSpPr>
          <p:sp>
            <p:nvSpPr>
              <p:cNvPr id="1338" name="Google Shape;1338;p46"/>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39" name="Google Shape;1339;p46"/>
              <p:cNvGrpSpPr/>
              <p:nvPr/>
            </p:nvGrpSpPr>
            <p:grpSpPr>
              <a:xfrm>
                <a:off x="8424852" y="2162338"/>
                <a:ext cx="218554" cy="243968"/>
                <a:chOff x="8424852" y="2162338"/>
                <a:chExt cx="218554" cy="243968"/>
              </a:xfrm>
            </p:grpSpPr>
            <p:sp>
              <p:nvSpPr>
                <p:cNvPr id="1340" name="Google Shape;1340;p46"/>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1" name="Google Shape;1341;p46"/>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2" name="Google Shape;1342;p46"/>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3" name="Google Shape;1343;p46"/>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4" name="Google Shape;1344;p46"/>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5" name="Google Shape;1345;p46"/>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6" name="Google Shape;1346;p46"/>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7" name="Google Shape;1347;p46"/>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348" name="Google Shape;1348;p46"/>
            <p:cNvGrpSpPr/>
            <p:nvPr/>
          </p:nvGrpSpPr>
          <p:grpSpPr>
            <a:xfrm>
              <a:off x="8060379" y="440079"/>
              <a:ext cx="664626" cy="739845"/>
              <a:chOff x="6609515" y="784984"/>
              <a:chExt cx="257787" cy="286962"/>
            </a:xfrm>
          </p:grpSpPr>
          <p:sp>
            <p:nvSpPr>
              <p:cNvPr id="1349" name="Google Shape;1349;p46"/>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350" name="Google Shape;1350;p46"/>
              <p:cNvGrpSpPr/>
              <p:nvPr/>
            </p:nvGrpSpPr>
            <p:grpSpPr>
              <a:xfrm>
                <a:off x="6638511" y="813066"/>
                <a:ext cx="210150" cy="230802"/>
                <a:chOff x="6638511" y="813066"/>
                <a:chExt cx="210150" cy="230802"/>
              </a:xfrm>
            </p:grpSpPr>
            <p:sp>
              <p:nvSpPr>
                <p:cNvPr id="1351" name="Google Shape;1351;p46"/>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2" name="Google Shape;1352;p46"/>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3" name="Google Shape;1353;p46"/>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4" name="Google Shape;1354;p46"/>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8" name="Shape 1358"/>
        <p:cNvGrpSpPr/>
        <p:nvPr/>
      </p:nvGrpSpPr>
      <p:grpSpPr>
        <a:xfrm>
          <a:off x="0" y="0"/>
          <a:ext cx="0" cy="0"/>
          <a:chOff x="0" y="0"/>
          <a:chExt cx="0" cy="0"/>
        </a:xfrm>
      </p:grpSpPr>
      <p:sp>
        <p:nvSpPr>
          <p:cNvPr id="1359" name="Google Shape;1359;p47"/>
          <p:cNvSpPr/>
          <p:nvPr/>
        </p:nvSpPr>
        <p:spPr>
          <a:xfrm>
            <a:off x="818300" y="1585013"/>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360" name="Google Shape;1360;p47"/>
          <p:cNvSpPr/>
          <p:nvPr/>
        </p:nvSpPr>
        <p:spPr>
          <a:xfrm>
            <a:off x="4318400" y="1585013"/>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361" name="Google Shape;1361;p47"/>
          <p:cNvSpPr/>
          <p:nvPr/>
        </p:nvSpPr>
        <p:spPr>
          <a:xfrm>
            <a:off x="818300" y="3217465"/>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362" name="Google Shape;1362;p47"/>
          <p:cNvSpPr/>
          <p:nvPr/>
        </p:nvSpPr>
        <p:spPr>
          <a:xfrm>
            <a:off x="4318400" y="3217465"/>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363" name="Google Shape;136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Healthy choices </a:t>
            </a:r>
            <a:endParaRPr/>
          </a:p>
        </p:txBody>
      </p:sp>
      <p:sp>
        <p:nvSpPr>
          <p:cNvPr id="1364" name="Google Shape;1364;p47"/>
          <p:cNvSpPr txBox="1"/>
          <p:nvPr>
            <p:ph idx="1" type="subTitle"/>
          </p:nvPr>
        </p:nvSpPr>
        <p:spPr>
          <a:xfrm>
            <a:off x="1724900" y="2097600"/>
            <a:ext cx="236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a:t>
            </a:r>
            <a:r>
              <a:rPr lang="en"/>
              <a:t>being</a:t>
            </a:r>
            <a:r>
              <a:rPr lang="en"/>
              <a:t> red, </a:t>
            </a:r>
            <a:r>
              <a:rPr lang="en"/>
              <a:t>Mars is actually a very cold place</a:t>
            </a:r>
            <a:endParaRPr/>
          </a:p>
        </p:txBody>
      </p:sp>
      <p:sp>
        <p:nvSpPr>
          <p:cNvPr id="1365" name="Google Shape;1365;p47"/>
          <p:cNvSpPr txBox="1"/>
          <p:nvPr>
            <p:ph idx="2" type="subTitle"/>
          </p:nvPr>
        </p:nvSpPr>
        <p:spPr>
          <a:xfrm>
            <a:off x="5217550" y="2097600"/>
            <a:ext cx="236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366" name="Google Shape;1366;p47"/>
          <p:cNvSpPr txBox="1"/>
          <p:nvPr>
            <p:ph idx="3" type="subTitle"/>
          </p:nvPr>
        </p:nvSpPr>
        <p:spPr>
          <a:xfrm>
            <a:off x="1724900" y="3747000"/>
            <a:ext cx="236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367" name="Google Shape;1367;p47"/>
          <p:cNvSpPr txBox="1"/>
          <p:nvPr>
            <p:ph idx="4" type="subTitle"/>
          </p:nvPr>
        </p:nvSpPr>
        <p:spPr>
          <a:xfrm>
            <a:off x="5217550" y="3747000"/>
            <a:ext cx="236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368" name="Google Shape;1368;p47"/>
          <p:cNvSpPr txBox="1"/>
          <p:nvPr>
            <p:ph idx="5" type="subTitle"/>
          </p:nvPr>
        </p:nvSpPr>
        <p:spPr>
          <a:xfrm>
            <a:off x="1724900" y="1559225"/>
            <a:ext cx="2364900" cy="66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Eating for wellness</a:t>
            </a:r>
            <a:endParaRPr/>
          </a:p>
        </p:txBody>
      </p:sp>
      <p:sp>
        <p:nvSpPr>
          <p:cNvPr id="1369" name="Google Shape;1369;p47"/>
          <p:cNvSpPr txBox="1"/>
          <p:nvPr>
            <p:ph idx="6" type="subTitle"/>
          </p:nvPr>
        </p:nvSpPr>
        <p:spPr>
          <a:xfrm>
            <a:off x="1724900" y="3202149"/>
            <a:ext cx="2364900" cy="66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Nourishing</a:t>
            </a:r>
            <a:endParaRPr/>
          </a:p>
          <a:p>
            <a:pPr indent="0" lvl="0" marL="0" rtl="0" algn="l">
              <a:spcBef>
                <a:spcPts val="0"/>
              </a:spcBef>
              <a:spcAft>
                <a:spcPts val="0"/>
              </a:spcAft>
              <a:buNone/>
            </a:pPr>
            <a:r>
              <a:rPr lang="en"/>
              <a:t>your body</a:t>
            </a:r>
            <a:endParaRPr/>
          </a:p>
        </p:txBody>
      </p:sp>
      <p:sp>
        <p:nvSpPr>
          <p:cNvPr id="1370" name="Google Shape;1370;p47"/>
          <p:cNvSpPr txBox="1"/>
          <p:nvPr>
            <p:ph idx="7" type="subTitle"/>
          </p:nvPr>
        </p:nvSpPr>
        <p:spPr>
          <a:xfrm>
            <a:off x="5217550" y="1559225"/>
            <a:ext cx="2364900" cy="66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Health - promoting choices</a:t>
            </a:r>
            <a:endParaRPr/>
          </a:p>
        </p:txBody>
      </p:sp>
      <p:sp>
        <p:nvSpPr>
          <p:cNvPr id="1371" name="Google Shape;1371;p47"/>
          <p:cNvSpPr txBox="1"/>
          <p:nvPr>
            <p:ph idx="8" type="subTitle"/>
          </p:nvPr>
        </p:nvSpPr>
        <p:spPr>
          <a:xfrm>
            <a:off x="5217550" y="3202149"/>
            <a:ext cx="2364900" cy="66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Nutritious decision-making</a:t>
            </a:r>
            <a:endParaRPr/>
          </a:p>
        </p:txBody>
      </p:sp>
      <p:grpSp>
        <p:nvGrpSpPr>
          <p:cNvPr id="1372" name="Google Shape;1372;p47"/>
          <p:cNvGrpSpPr/>
          <p:nvPr/>
        </p:nvGrpSpPr>
        <p:grpSpPr>
          <a:xfrm>
            <a:off x="4525874" y="3348288"/>
            <a:ext cx="339253" cy="339253"/>
            <a:chOff x="5651375" y="3806450"/>
            <a:chExt cx="481825" cy="481825"/>
          </a:xfrm>
        </p:grpSpPr>
        <p:sp>
          <p:nvSpPr>
            <p:cNvPr id="1373" name="Google Shape;1373;p4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74" name="Google Shape;1374;p4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75" name="Google Shape;1375;p4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76" name="Google Shape;1376;p4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77" name="Google Shape;1377;p47"/>
          <p:cNvGrpSpPr/>
          <p:nvPr/>
        </p:nvGrpSpPr>
        <p:grpSpPr>
          <a:xfrm>
            <a:off x="4540199" y="1709061"/>
            <a:ext cx="310602" cy="352803"/>
            <a:chOff x="-28069875" y="3175300"/>
            <a:chExt cx="260725" cy="296150"/>
          </a:xfrm>
        </p:grpSpPr>
        <p:sp>
          <p:nvSpPr>
            <p:cNvPr id="1378" name="Google Shape;1378;p4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47"/>
          <p:cNvGrpSpPr/>
          <p:nvPr/>
        </p:nvGrpSpPr>
        <p:grpSpPr>
          <a:xfrm>
            <a:off x="1020398" y="1711399"/>
            <a:ext cx="350004" cy="348128"/>
            <a:chOff x="-24353075" y="3891250"/>
            <a:chExt cx="293800" cy="292225"/>
          </a:xfrm>
        </p:grpSpPr>
        <p:sp>
          <p:nvSpPr>
            <p:cNvPr id="1388" name="Google Shape;1388;p47"/>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7"/>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 name="Google Shape;1390;p47"/>
          <p:cNvGrpSpPr/>
          <p:nvPr/>
        </p:nvGrpSpPr>
        <p:grpSpPr>
          <a:xfrm>
            <a:off x="1014754" y="3341513"/>
            <a:ext cx="361292" cy="352803"/>
            <a:chOff x="-28463700" y="3914875"/>
            <a:chExt cx="303275" cy="296150"/>
          </a:xfrm>
        </p:grpSpPr>
        <p:sp>
          <p:nvSpPr>
            <p:cNvPr id="1391" name="Google Shape;1391;p47"/>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7"/>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47"/>
          <p:cNvGrpSpPr/>
          <p:nvPr/>
        </p:nvGrpSpPr>
        <p:grpSpPr>
          <a:xfrm>
            <a:off x="8053668" y="2438590"/>
            <a:ext cx="754207" cy="896613"/>
            <a:chOff x="7177165" y="405444"/>
            <a:chExt cx="253183" cy="300988"/>
          </a:xfrm>
        </p:grpSpPr>
        <p:sp>
          <p:nvSpPr>
            <p:cNvPr id="1394" name="Google Shape;1394;p47"/>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95" name="Google Shape;1395;p47"/>
            <p:cNvGrpSpPr/>
            <p:nvPr/>
          </p:nvGrpSpPr>
          <p:grpSpPr>
            <a:xfrm>
              <a:off x="7194890" y="420612"/>
              <a:ext cx="205512" cy="257207"/>
              <a:chOff x="7194890" y="420612"/>
              <a:chExt cx="205512" cy="257207"/>
            </a:xfrm>
          </p:grpSpPr>
          <p:sp>
            <p:nvSpPr>
              <p:cNvPr id="1396" name="Google Shape;1396;p47"/>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47"/>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47"/>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9" name="Google Shape;1399;p47"/>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0" name="Google Shape;1400;p47"/>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7"/>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02" name="Google Shape;1402;p47"/>
              <p:cNvGrpSpPr/>
              <p:nvPr/>
            </p:nvGrpSpPr>
            <p:grpSpPr>
              <a:xfrm>
                <a:off x="7332552" y="511417"/>
                <a:ext cx="60514" cy="60514"/>
                <a:chOff x="7332552" y="511417"/>
                <a:chExt cx="60514" cy="60514"/>
              </a:xfrm>
            </p:grpSpPr>
            <p:sp>
              <p:nvSpPr>
                <p:cNvPr id="1403" name="Google Shape;1403;p47"/>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47"/>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5" name="Google Shape;1405;p47"/>
              <p:cNvGrpSpPr/>
              <p:nvPr/>
            </p:nvGrpSpPr>
            <p:grpSpPr>
              <a:xfrm>
                <a:off x="7289918" y="521811"/>
                <a:ext cx="60527" cy="60527"/>
                <a:chOff x="7289918" y="521811"/>
                <a:chExt cx="60527" cy="60527"/>
              </a:xfrm>
            </p:grpSpPr>
            <p:sp>
              <p:nvSpPr>
                <p:cNvPr id="1406" name="Google Shape;1406;p47"/>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7" name="Google Shape;1407;p47"/>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8" name="Google Shape;1408;p47"/>
              <p:cNvGrpSpPr/>
              <p:nvPr/>
            </p:nvGrpSpPr>
            <p:grpSpPr>
              <a:xfrm>
                <a:off x="7228447" y="473745"/>
                <a:ext cx="60527" cy="60527"/>
                <a:chOff x="7228447" y="473745"/>
                <a:chExt cx="60527" cy="60527"/>
              </a:xfrm>
            </p:grpSpPr>
            <p:sp>
              <p:nvSpPr>
                <p:cNvPr id="1409" name="Google Shape;1409;p47"/>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7"/>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11" name="Google Shape;1411;p47"/>
              <p:cNvGrpSpPr/>
              <p:nvPr/>
            </p:nvGrpSpPr>
            <p:grpSpPr>
              <a:xfrm>
                <a:off x="7241925" y="524936"/>
                <a:ext cx="60527" cy="60527"/>
                <a:chOff x="7241925" y="524936"/>
                <a:chExt cx="60527" cy="60527"/>
              </a:xfrm>
            </p:grpSpPr>
            <p:sp>
              <p:nvSpPr>
                <p:cNvPr id="1412" name="Google Shape;1412;p47"/>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47"/>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14" name="Google Shape;1414;p47"/>
              <p:cNvGrpSpPr/>
              <p:nvPr/>
            </p:nvGrpSpPr>
            <p:grpSpPr>
              <a:xfrm>
                <a:off x="7196496" y="553701"/>
                <a:ext cx="69912" cy="74130"/>
                <a:chOff x="7196496" y="553701"/>
                <a:chExt cx="69912" cy="74130"/>
              </a:xfrm>
            </p:grpSpPr>
            <p:sp>
              <p:nvSpPr>
                <p:cNvPr id="1415" name="Google Shape;1415;p47"/>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47"/>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7" name="Google Shape;1417;p47"/>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18" name="Google Shape;1418;p47"/>
              <p:cNvGrpSpPr/>
              <p:nvPr/>
            </p:nvGrpSpPr>
            <p:grpSpPr>
              <a:xfrm>
                <a:off x="7238257" y="584624"/>
                <a:ext cx="60515" cy="60515"/>
                <a:chOff x="7238257" y="584624"/>
                <a:chExt cx="60515" cy="60515"/>
              </a:xfrm>
            </p:grpSpPr>
            <p:sp>
              <p:nvSpPr>
                <p:cNvPr id="1419" name="Google Shape;1419;p47"/>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47"/>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21" name="Google Shape;1421;p47"/>
              <p:cNvGrpSpPr/>
              <p:nvPr/>
            </p:nvGrpSpPr>
            <p:grpSpPr>
              <a:xfrm>
                <a:off x="7287420" y="577993"/>
                <a:ext cx="60515" cy="60515"/>
                <a:chOff x="7287420" y="577993"/>
                <a:chExt cx="60515" cy="60515"/>
              </a:xfrm>
            </p:grpSpPr>
            <p:sp>
              <p:nvSpPr>
                <p:cNvPr id="1422" name="Google Shape;1422;p47"/>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7"/>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24" name="Google Shape;1424;p47"/>
              <p:cNvGrpSpPr/>
              <p:nvPr/>
            </p:nvGrpSpPr>
            <p:grpSpPr>
              <a:xfrm>
                <a:off x="7194890" y="617304"/>
                <a:ext cx="60515" cy="60515"/>
                <a:chOff x="7194890" y="617304"/>
                <a:chExt cx="60515" cy="60515"/>
              </a:xfrm>
            </p:grpSpPr>
            <p:sp>
              <p:nvSpPr>
                <p:cNvPr id="1425" name="Google Shape;1425;p47"/>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6" name="Google Shape;1426;p47"/>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27" name="Google Shape;1427;p47"/>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8" name="Google Shape;1428;p47"/>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9" name="Google Shape;1429;p47"/>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30" name="Google Shape;1430;p47"/>
          <p:cNvGrpSpPr/>
          <p:nvPr/>
        </p:nvGrpSpPr>
        <p:grpSpPr>
          <a:xfrm>
            <a:off x="7972614" y="1017721"/>
            <a:ext cx="589664" cy="699213"/>
            <a:chOff x="7570887" y="957519"/>
            <a:chExt cx="197947" cy="234722"/>
          </a:xfrm>
        </p:grpSpPr>
        <p:sp>
          <p:nvSpPr>
            <p:cNvPr id="1431" name="Google Shape;1431;p47"/>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32" name="Google Shape;1432;p47"/>
            <p:cNvGrpSpPr/>
            <p:nvPr/>
          </p:nvGrpSpPr>
          <p:grpSpPr>
            <a:xfrm>
              <a:off x="7590853" y="979012"/>
              <a:ext cx="150287" cy="187029"/>
              <a:chOff x="7590853" y="979012"/>
              <a:chExt cx="150287" cy="187029"/>
            </a:xfrm>
          </p:grpSpPr>
          <p:sp>
            <p:nvSpPr>
              <p:cNvPr id="1433" name="Google Shape;1433;p47"/>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47"/>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5" name="Google Shape;1435;p47"/>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36" name="Google Shape;1436;p47"/>
              <p:cNvGrpSpPr/>
              <p:nvPr/>
            </p:nvGrpSpPr>
            <p:grpSpPr>
              <a:xfrm>
                <a:off x="7658097" y="1083325"/>
                <a:ext cx="29764" cy="24433"/>
                <a:chOff x="7658097" y="1083325"/>
                <a:chExt cx="29764" cy="24433"/>
              </a:xfrm>
            </p:grpSpPr>
            <p:sp>
              <p:nvSpPr>
                <p:cNvPr id="1437" name="Google Shape;1437;p47"/>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47"/>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39" name="Google Shape;1439;p47"/>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0" name="Google Shape;1440;p47"/>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4" name="Shape 1444"/>
        <p:cNvGrpSpPr/>
        <p:nvPr/>
      </p:nvGrpSpPr>
      <p:grpSpPr>
        <a:xfrm>
          <a:off x="0" y="0"/>
          <a:ext cx="0" cy="0"/>
          <a:chOff x="0" y="0"/>
          <a:chExt cx="0" cy="0"/>
        </a:xfrm>
      </p:grpSpPr>
      <p:sp>
        <p:nvSpPr>
          <p:cNvPr id="1445" name="Google Shape;1445;p48"/>
          <p:cNvSpPr txBox="1"/>
          <p:nvPr>
            <p:ph type="title"/>
          </p:nvPr>
        </p:nvSpPr>
        <p:spPr>
          <a:xfrm>
            <a:off x="931950" y="833675"/>
            <a:ext cx="7280100" cy="214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"Eating right isn't just about what you eat; it's about how you feel when you eat it"</a:t>
            </a:r>
            <a:endParaRPr/>
          </a:p>
        </p:txBody>
      </p:sp>
      <p:sp>
        <p:nvSpPr>
          <p:cNvPr id="1446" name="Google Shape;1446;p48"/>
          <p:cNvSpPr/>
          <p:nvPr/>
        </p:nvSpPr>
        <p:spPr>
          <a:xfrm>
            <a:off x="8059240" y="36630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47" name="Google Shape;1447;p48"/>
          <p:cNvGrpSpPr/>
          <p:nvPr/>
        </p:nvGrpSpPr>
        <p:grpSpPr>
          <a:xfrm>
            <a:off x="330543" y="3845132"/>
            <a:ext cx="754207" cy="896613"/>
            <a:chOff x="7177165" y="405444"/>
            <a:chExt cx="253183" cy="300988"/>
          </a:xfrm>
        </p:grpSpPr>
        <p:sp>
          <p:nvSpPr>
            <p:cNvPr id="1448" name="Google Shape;1448;p48"/>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49" name="Google Shape;1449;p48"/>
            <p:cNvGrpSpPr/>
            <p:nvPr/>
          </p:nvGrpSpPr>
          <p:grpSpPr>
            <a:xfrm>
              <a:off x="7194890" y="420612"/>
              <a:ext cx="205512" cy="257207"/>
              <a:chOff x="7194890" y="420612"/>
              <a:chExt cx="205512" cy="257207"/>
            </a:xfrm>
          </p:grpSpPr>
          <p:sp>
            <p:nvSpPr>
              <p:cNvPr id="1450" name="Google Shape;1450;p48"/>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48"/>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8"/>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3" name="Google Shape;1453;p48"/>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4" name="Google Shape;1454;p48"/>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8"/>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56" name="Google Shape;1456;p48"/>
              <p:cNvGrpSpPr/>
              <p:nvPr/>
            </p:nvGrpSpPr>
            <p:grpSpPr>
              <a:xfrm>
                <a:off x="7332552" y="511417"/>
                <a:ext cx="60514" cy="60514"/>
                <a:chOff x="7332552" y="511417"/>
                <a:chExt cx="60514" cy="60514"/>
              </a:xfrm>
            </p:grpSpPr>
            <p:sp>
              <p:nvSpPr>
                <p:cNvPr id="1457" name="Google Shape;1457;p48"/>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8"/>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59" name="Google Shape;1459;p48"/>
              <p:cNvGrpSpPr/>
              <p:nvPr/>
            </p:nvGrpSpPr>
            <p:grpSpPr>
              <a:xfrm>
                <a:off x="7289918" y="521811"/>
                <a:ext cx="60527" cy="60527"/>
                <a:chOff x="7289918" y="521811"/>
                <a:chExt cx="60527" cy="60527"/>
              </a:xfrm>
            </p:grpSpPr>
            <p:sp>
              <p:nvSpPr>
                <p:cNvPr id="1460" name="Google Shape;1460;p48"/>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48"/>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2" name="Google Shape;1462;p48"/>
              <p:cNvGrpSpPr/>
              <p:nvPr/>
            </p:nvGrpSpPr>
            <p:grpSpPr>
              <a:xfrm>
                <a:off x="7228447" y="473745"/>
                <a:ext cx="60527" cy="60527"/>
                <a:chOff x="7228447" y="473745"/>
                <a:chExt cx="60527" cy="60527"/>
              </a:xfrm>
            </p:grpSpPr>
            <p:sp>
              <p:nvSpPr>
                <p:cNvPr id="1463" name="Google Shape;1463;p48"/>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4" name="Google Shape;1464;p48"/>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5" name="Google Shape;1465;p48"/>
              <p:cNvGrpSpPr/>
              <p:nvPr/>
            </p:nvGrpSpPr>
            <p:grpSpPr>
              <a:xfrm>
                <a:off x="7241925" y="524936"/>
                <a:ext cx="60527" cy="60527"/>
                <a:chOff x="7241925" y="524936"/>
                <a:chExt cx="60527" cy="60527"/>
              </a:xfrm>
            </p:grpSpPr>
            <p:sp>
              <p:nvSpPr>
                <p:cNvPr id="1466" name="Google Shape;1466;p48"/>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7" name="Google Shape;1467;p48"/>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8" name="Google Shape;1468;p48"/>
              <p:cNvGrpSpPr/>
              <p:nvPr/>
            </p:nvGrpSpPr>
            <p:grpSpPr>
              <a:xfrm>
                <a:off x="7196496" y="553701"/>
                <a:ext cx="69912" cy="74130"/>
                <a:chOff x="7196496" y="553701"/>
                <a:chExt cx="69912" cy="74130"/>
              </a:xfrm>
            </p:grpSpPr>
            <p:sp>
              <p:nvSpPr>
                <p:cNvPr id="1469" name="Google Shape;1469;p48"/>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0" name="Google Shape;1470;p48"/>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48"/>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2" name="Google Shape;1472;p48"/>
              <p:cNvGrpSpPr/>
              <p:nvPr/>
            </p:nvGrpSpPr>
            <p:grpSpPr>
              <a:xfrm>
                <a:off x="7238257" y="584624"/>
                <a:ext cx="60515" cy="60515"/>
                <a:chOff x="7238257" y="584624"/>
                <a:chExt cx="60515" cy="60515"/>
              </a:xfrm>
            </p:grpSpPr>
            <p:sp>
              <p:nvSpPr>
                <p:cNvPr id="1473" name="Google Shape;1473;p48"/>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4" name="Google Shape;1474;p48"/>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5" name="Google Shape;1475;p48"/>
              <p:cNvGrpSpPr/>
              <p:nvPr/>
            </p:nvGrpSpPr>
            <p:grpSpPr>
              <a:xfrm>
                <a:off x="7287420" y="577993"/>
                <a:ext cx="60515" cy="60515"/>
                <a:chOff x="7287420" y="577993"/>
                <a:chExt cx="60515" cy="60515"/>
              </a:xfrm>
            </p:grpSpPr>
            <p:sp>
              <p:nvSpPr>
                <p:cNvPr id="1476" name="Google Shape;1476;p48"/>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8"/>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8" name="Google Shape;1478;p48"/>
              <p:cNvGrpSpPr/>
              <p:nvPr/>
            </p:nvGrpSpPr>
            <p:grpSpPr>
              <a:xfrm>
                <a:off x="7194890" y="617304"/>
                <a:ext cx="60515" cy="60515"/>
                <a:chOff x="7194890" y="617304"/>
                <a:chExt cx="60515" cy="60515"/>
              </a:xfrm>
            </p:grpSpPr>
            <p:sp>
              <p:nvSpPr>
                <p:cNvPr id="1479" name="Google Shape;1479;p48"/>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8"/>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81" name="Google Shape;1481;p48"/>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8"/>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8"/>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84" name="Google Shape;1484;p48"/>
          <p:cNvGrpSpPr/>
          <p:nvPr/>
        </p:nvGrpSpPr>
        <p:grpSpPr>
          <a:xfrm rot="-306717">
            <a:off x="3969830" y="3748474"/>
            <a:ext cx="1204340" cy="1492092"/>
            <a:chOff x="7786336" y="1422122"/>
            <a:chExt cx="385311" cy="477388"/>
          </a:xfrm>
        </p:grpSpPr>
        <p:sp>
          <p:nvSpPr>
            <p:cNvPr id="1485" name="Google Shape;1485;p48"/>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86" name="Google Shape;1486;p48"/>
            <p:cNvGrpSpPr/>
            <p:nvPr/>
          </p:nvGrpSpPr>
          <p:grpSpPr>
            <a:xfrm>
              <a:off x="7809776" y="1445914"/>
              <a:ext cx="337612" cy="429672"/>
              <a:chOff x="7809776" y="1445914"/>
              <a:chExt cx="337612" cy="429672"/>
            </a:xfrm>
          </p:grpSpPr>
          <p:grpSp>
            <p:nvGrpSpPr>
              <p:cNvPr id="1487" name="Google Shape;1487;p48"/>
              <p:cNvGrpSpPr/>
              <p:nvPr/>
            </p:nvGrpSpPr>
            <p:grpSpPr>
              <a:xfrm>
                <a:off x="7826864" y="1445914"/>
                <a:ext cx="320524" cy="265580"/>
                <a:chOff x="7826864" y="1445914"/>
                <a:chExt cx="320524" cy="265580"/>
              </a:xfrm>
            </p:grpSpPr>
            <p:grpSp>
              <p:nvGrpSpPr>
                <p:cNvPr id="1488" name="Google Shape;1488;p48"/>
                <p:cNvGrpSpPr/>
                <p:nvPr/>
              </p:nvGrpSpPr>
              <p:grpSpPr>
                <a:xfrm>
                  <a:off x="7964534" y="1445914"/>
                  <a:ext cx="182854" cy="265580"/>
                  <a:chOff x="7964534" y="1445914"/>
                  <a:chExt cx="182854" cy="265580"/>
                </a:xfrm>
              </p:grpSpPr>
              <p:sp>
                <p:nvSpPr>
                  <p:cNvPr id="1489" name="Google Shape;1489;p48"/>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0" name="Google Shape;1490;p48"/>
                  <p:cNvGrpSpPr/>
                  <p:nvPr/>
                </p:nvGrpSpPr>
                <p:grpSpPr>
                  <a:xfrm>
                    <a:off x="7997160" y="1490402"/>
                    <a:ext cx="150228" cy="131681"/>
                    <a:chOff x="7997160" y="1490402"/>
                    <a:chExt cx="150228" cy="131681"/>
                  </a:xfrm>
                </p:grpSpPr>
                <p:sp>
                  <p:nvSpPr>
                    <p:cNvPr id="1491" name="Google Shape;1491;p48"/>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2" name="Google Shape;1492;p48"/>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3" name="Google Shape;1493;p48"/>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4" name="Google Shape;1494;p48"/>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95" name="Google Shape;1495;p48"/>
                <p:cNvGrpSpPr/>
                <p:nvPr/>
              </p:nvGrpSpPr>
              <p:grpSpPr>
                <a:xfrm>
                  <a:off x="7826864" y="1474645"/>
                  <a:ext cx="163049" cy="236848"/>
                  <a:chOff x="7826864" y="1474645"/>
                  <a:chExt cx="163049" cy="236848"/>
                </a:xfrm>
              </p:grpSpPr>
              <p:sp>
                <p:nvSpPr>
                  <p:cNvPr id="1496" name="Google Shape;1496;p48"/>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7" name="Google Shape;1497;p48"/>
                  <p:cNvGrpSpPr/>
                  <p:nvPr/>
                </p:nvGrpSpPr>
                <p:grpSpPr>
                  <a:xfrm>
                    <a:off x="7826864" y="1514476"/>
                    <a:ext cx="133889" cy="117333"/>
                    <a:chOff x="7826864" y="1514476"/>
                    <a:chExt cx="133889" cy="117333"/>
                  </a:xfrm>
                </p:grpSpPr>
                <p:sp>
                  <p:nvSpPr>
                    <p:cNvPr id="1498" name="Google Shape;1498;p48"/>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9" name="Google Shape;1499;p48"/>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0" name="Google Shape;1500;p48"/>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1" name="Google Shape;1501;p48"/>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02" name="Google Shape;1502;p48"/>
                <p:cNvGrpSpPr/>
                <p:nvPr/>
              </p:nvGrpSpPr>
              <p:grpSpPr>
                <a:xfrm>
                  <a:off x="7920942" y="1550097"/>
                  <a:ext cx="111279" cy="161396"/>
                  <a:chOff x="7920942" y="1550097"/>
                  <a:chExt cx="111279" cy="161396"/>
                </a:xfrm>
              </p:grpSpPr>
              <p:sp>
                <p:nvSpPr>
                  <p:cNvPr id="1503" name="Google Shape;1503;p48"/>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4" name="Google Shape;1504;p48"/>
                  <p:cNvGrpSpPr/>
                  <p:nvPr/>
                </p:nvGrpSpPr>
                <p:grpSpPr>
                  <a:xfrm>
                    <a:off x="7941143" y="1577472"/>
                    <a:ext cx="91078" cy="79855"/>
                    <a:chOff x="7941143" y="1577472"/>
                    <a:chExt cx="91078" cy="79855"/>
                  </a:xfrm>
                </p:grpSpPr>
                <p:sp>
                  <p:nvSpPr>
                    <p:cNvPr id="1505" name="Google Shape;1505;p48"/>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6" name="Google Shape;1506;p48"/>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7" name="Google Shape;1507;p48"/>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8"/>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509" name="Google Shape;1509;p48"/>
              <p:cNvGrpSpPr/>
              <p:nvPr/>
            </p:nvGrpSpPr>
            <p:grpSpPr>
              <a:xfrm>
                <a:off x="7809776" y="1694249"/>
                <a:ext cx="306069" cy="181337"/>
                <a:chOff x="7809776" y="1694249"/>
                <a:chExt cx="306069" cy="181337"/>
              </a:xfrm>
            </p:grpSpPr>
            <p:sp>
              <p:nvSpPr>
                <p:cNvPr id="1510" name="Google Shape;1510;p48"/>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48"/>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512" name="Google Shape;1512;p48"/>
          <p:cNvGrpSpPr/>
          <p:nvPr/>
        </p:nvGrpSpPr>
        <p:grpSpPr>
          <a:xfrm>
            <a:off x="8135939" y="678109"/>
            <a:ext cx="589664" cy="699213"/>
            <a:chOff x="7570887" y="957519"/>
            <a:chExt cx="197947" cy="234722"/>
          </a:xfrm>
        </p:grpSpPr>
        <p:sp>
          <p:nvSpPr>
            <p:cNvPr id="1513" name="Google Shape;1513;p48"/>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4" name="Google Shape;1514;p48"/>
            <p:cNvGrpSpPr/>
            <p:nvPr/>
          </p:nvGrpSpPr>
          <p:grpSpPr>
            <a:xfrm>
              <a:off x="7590853" y="979012"/>
              <a:ext cx="150287" cy="187029"/>
              <a:chOff x="7590853" y="979012"/>
              <a:chExt cx="150287" cy="187029"/>
            </a:xfrm>
          </p:grpSpPr>
          <p:sp>
            <p:nvSpPr>
              <p:cNvPr id="1515" name="Google Shape;1515;p48"/>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6" name="Google Shape;1516;p48"/>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48"/>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8" name="Google Shape;1518;p48"/>
              <p:cNvGrpSpPr/>
              <p:nvPr/>
            </p:nvGrpSpPr>
            <p:grpSpPr>
              <a:xfrm>
                <a:off x="7658097" y="1083325"/>
                <a:ext cx="29764" cy="24433"/>
                <a:chOff x="7658097" y="1083325"/>
                <a:chExt cx="29764" cy="24433"/>
              </a:xfrm>
            </p:grpSpPr>
            <p:sp>
              <p:nvSpPr>
                <p:cNvPr id="1519" name="Google Shape;1519;p48"/>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0" name="Google Shape;1520;p48"/>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21" name="Google Shape;1521;p48"/>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48"/>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6" name="Shape 1526"/>
        <p:cNvGrpSpPr/>
        <p:nvPr/>
      </p:nvGrpSpPr>
      <p:grpSpPr>
        <a:xfrm>
          <a:off x="0" y="0"/>
          <a:ext cx="0" cy="0"/>
          <a:chOff x="0" y="0"/>
          <a:chExt cx="0" cy="0"/>
        </a:xfrm>
      </p:grpSpPr>
      <p:sp>
        <p:nvSpPr>
          <p:cNvPr id="1527" name="Google Shape;1527;p49"/>
          <p:cNvSpPr txBox="1"/>
          <p:nvPr>
            <p:ph idx="1" type="subTitle"/>
          </p:nvPr>
        </p:nvSpPr>
        <p:spPr>
          <a:xfrm>
            <a:off x="1226400" y="1256175"/>
            <a:ext cx="6691200" cy="186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1528" name="Google Shape;1528;p49"/>
          <p:cNvSpPr txBox="1"/>
          <p:nvPr>
            <p:ph type="title"/>
          </p:nvPr>
        </p:nvSpPr>
        <p:spPr>
          <a:xfrm>
            <a:off x="2539200" y="3119475"/>
            <a:ext cx="53784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1529" name="Google Shape;1529;p49"/>
          <p:cNvSpPr/>
          <p:nvPr/>
        </p:nvSpPr>
        <p:spPr>
          <a:xfrm>
            <a:off x="1400777" y="3830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0" name="Google Shape;1530;p49"/>
          <p:cNvGrpSpPr/>
          <p:nvPr/>
        </p:nvGrpSpPr>
        <p:grpSpPr>
          <a:xfrm>
            <a:off x="336264" y="2946071"/>
            <a:ext cx="589664" cy="699213"/>
            <a:chOff x="7570887" y="957519"/>
            <a:chExt cx="197947" cy="234722"/>
          </a:xfrm>
        </p:grpSpPr>
        <p:sp>
          <p:nvSpPr>
            <p:cNvPr id="1531" name="Google Shape;1531;p49"/>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2" name="Google Shape;1532;p49"/>
            <p:cNvGrpSpPr/>
            <p:nvPr/>
          </p:nvGrpSpPr>
          <p:grpSpPr>
            <a:xfrm>
              <a:off x="7590853" y="979012"/>
              <a:ext cx="150287" cy="187029"/>
              <a:chOff x="7590853" y="979012"/>
              <a:chExt cx="150287" cy="187029"/>
            </a:xfrm>
          </p:grpSpPr>
          <p:sp>
            <p:nvSpPr>
              <p:cNvPr id="1533" name="Google Shape;1533;p49"/>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4" name="Google Shape;1534;p49"/>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49"/>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6" name="Google Shape;1536;p49"/>
              <p:cNvGrpSpPr/>
              <p:nvPr/>
            </p:nvGrpSpPr>
            <p:grpSpPr>
              <a:xfrm>
                <a:off x="7658097" y="1083325"/>
                <a:ext cx="29764" cy="24433"/>
                <a:chOff x="7658097" y="1083325"/>
                <a:chExt cx="29764" cy="24433"/>
              </a:xfrm>
            </p:grpSpPr>
            <p:sp>
              <p:nvSpPr>
                <p:cNvPr id="1537" name="Google Shape;1537;p49"/>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8" name="Google Shape;1538;p49"/>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39" name="Google Shape;1539;p49"/>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9"/>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41" name="Google Shape;1541;p49"/>
          <p:cNvGrpSpPr/>
          <p:nvPr/>
        </p:nvGrpSpPr>
        <p:grpSpPr>
          <a:xfrm>
            <a:off x="6490093" y="172270"/>
            <a:ext cx="754207" cy="896613"/>
            <a:chOff x="7177165" y="405444"/>
            <a:chExt cx="253183" cy="300988"/>
          </a:xfrm>
        </p:grpSpPr>
        <p:sp>
          <p:nvSpPr>
            <p:cNvPr id="1542" name="Google Shape;1542;p49"/>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43" name="Google Shape;1543;p49"/>
            <p:cNvGrpSpPr/>
            <p:nvPr/>
          </p:nvGrpSpPr>
          <p:grpSpPr>
            <a:xfrm>
              <a:off x="7194890" y="420612"/>
              <a:ext cx="205512" cy="257207"/>
              <a:chOff x="7194890" y="420612"/>
              <a:chExt cx="205512" cy="257207"/>
            </a:xfrm>
          </p:grpSpPr>
          <p:sp>
            <p:nvSpPr>
              <p:cNvPr id="1544" name="Google Shape;1544;p49"/>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5" name="Google Shape;1545;p49"/>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49"/>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49"/>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49"/>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49"/>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50" name="Google Shape;1550;p49"/>
              <p:cNvGrpSpPr/>
              <p:nvPr/>
            </p:nvGrpSpPr>
            <p:grpSpPr>
              <a:xfrm>
                <a:off x="7332552" y="511417"/>
                <a:ext cx="60514" cy="60514"/>
                <a:chOff x="7332552" y="511417"/>
                <a:chExt cx="60514" cy="60514"/>
              </a:xfrm>
            </p:grpSpPr>
            <p:sp>
              <p:nvSpPr>
                <p:cNvPr id="1551" name="Google Shape;1551;p49"/>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49"/>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3" name="Google Shape;1553;p49"/>
              <p:cNvGrpSpPr/>
              <p:nvPr/>
            </p:nvGrpSpPr>
            <p:grpSpPr>
              <a:xfrm>
                <a:off x="7289918" y="521811"/>
                <a:ext cx="60527" cy="60527"/>
                <a:chOff x="7289918" y="521811"/>
                <a:chExt cx="60527" cy="60527"/>
              </a:xfrm>
            </p:grpSpPr>
            <p:sp>
              <p:nvSpPr>
                <p:cNvPr id="1554" name="Google Shape;1554;p49"/>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5" name="Google Shape;1555;p49"/>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6" name="Google Shape;1556;p49"/>
              <p:cNvGrpSpPr/>
              <p:nvPr/>
            </p:nvGrpSpPr>
            <p:grpSpPr>
              <a:xfrm>
                <a:off x="7228447" y="473745"/>
                <a:ext cx="60527" cy="60527"/>
                <a:chOff x="7228447" y="473745"/>
                <a:chExt cx="60527" cy="60527"/>
              </a:xfrm>
            </p:grpSpPr>
            <p:sp>
              <p:nvSpPr>
                <p:cNvPr id="1557" name="Google Shape;1557;p49"/>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8" name="Google Shape;1558;p49"/>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9" name="Google Shape;1559;p49"/>
              <p:cNvGrpSpPr/>
              <p:nvPr/>
            </p:nvGrpSpPr>
            <p:grpSpPr>
              <a:xfrm>
                <a:off x="7241925" y="524936"/>
                <a:ext cx="60527" cy="60527"/>
                <a:chOff x="7241925" y="524936"/>
                <a:chExt cx="60527" cy="60527"/>
              </a:xfrm>
            </p:grpSpPr>
            <p:sp>
              <p:nvSpPr>
                <p:cNvPr id="1560" name="Google Shape;1560;p49"/>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49"/>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2" name="Google Shape;1562;p49"/>
              <p:cNvGrpSpPr/>
              <p:nvPr/>
            </p:nvGrpSpPr>
            <p:grpSpPr>
              <a:xfrm>
                <a:off x="7196496" y="553701"/>
                <a:ext cx="69912" cy="74130"/>
                <a:chOff x="7196496" y="553701"/>
                <a:chExt cx="69912" cy="74130"/>
              </a:xfrm>
            </p:grpSpPr>
            <p:sp>
              <p:nvSpPr>
                <p:cNvPr id="1563" name="Google Shape;1563;p49"/>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49"/>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49"/>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6" name="Google Shape;1566;p49"/>
              <p:cNvGrpSpPr/>
              <p:nvPr/>
            </p:nvGrpSpPr>
            <p:grpSpPr>
              <a:xfrm>
                <a:off x="7238257" y="584624"/>
                <a:ext cx="60515" cy="60515"/>
                <a:chOff x="7238257" y="584624"/>
                <a:chExt cx="60515" cy="60515"/>
              </a:xfrm>
            </p:grpSpPr>
            <p:sp>
              <p:nvSpPr>
                <p:cNvPr id="1567" name="Google Shape;1567;p49"/>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49"/>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9" name="Google Shape;1569;p49"/>
              <p:cNvGrpSpPr/>
              <p:nvPr/>
            </p:nvGrpSpPr>
            <p:grpSpPr>
              <a:xfrm>
                <a:off x="7287420" y="577993"/>
                <a:ext cx="60515" cy="60515"/>
                <a:chOff x="7287420" y="577993"/>
                <a:chExt cx="60515" cy="60515"/>
              </a:xfrm>
            </p:grpSpPr>
            <p:sp>
              <p:nvSpPr>
                <p:cNvPr id="1570" name="Google Shape;1570;p49"/>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49"/>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72" name="Google Shape;1572;p49"/>
              <p:cNvGrpSpPr/>
              <p:nvPr/>
            </p:nvGrpSpPr>
            <p:grpSpPr>
              <a:xfrm>
                <a:off x="7194890" y="617304"/>
                <a:ext cx="60515" cy="60515"/>
                <a:chOff x="7194890" y="617304"/>
                <a:chExt cx="60515" cy="60515"/>
              </a:xfrm>
            </p:grpSpPr>
            <p:sp>
              <p:nvSpPr>
                <p:cNvPr id="1573" name="Google Shape;1573;p49"/>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49"/>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75" name="Google Shape;1575;p49"/>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49"/>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49"/>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78" name="Google Shape;1578;p49"/>
          <p:cNvGrpSpPr/>
          <p:nvPr/>
        </p:nvGrpSpPr>
        <p:grpSpPr>
          <a:xfrm>
            <a:off x="7964740" y="4195972"/>
            <a:ext cx="610615" cy="816067"/>
            <a:chOff x="7382255" y="210400"/>
            <a:chExt cx="889590" cy="1188909"/>
          </a:xfrm>
        </p:grpSpPr>
        <p:sp>
          <p:nvSpPr>
            <p:cNvPr id="1579" name="Google Shape;1579;p49"/>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80" name="Google Shape;1580;p49"/>
            <p:cNvGrpSpPr/>
            <p:nvPr/>
          </p:nvGrpSpPr>
          <p:grpSpPr>
            <a:xfrm>
              <a:off x="7514246" y="356595"/>
              <a:ext cx="592493" cy="857184"/>
              <a:chOff x="8493866" y="1122612"/>
              <a:chExt cx="96298" cy="139296"/>
            </a:xfrm>
          </p:grpSpPr>
          <p:sp>
            <p:nvSpPr>
              <p:cNvPr id="1581" name="Google Shape;1581;p49"/>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82" name="Google Shape;1582;p49"/>
              <p:cNvGrpSpPr/>
              <p:nvPr/>
            </p:nvGrpSpPr>
            <p:grpSpPr>
              <a:xfrm>
                <a:off x="8514785" y="1196751"/>
                <a:ext cx="55223" cy="65157"/>
                <a:chOff x="8514785" y="1196751"/>
                <a:chExt cx="55223" cy="65157"/>
              </a:xfrm>
            </p:grpSpPr>
            <p:sp>
              <p:nvSpPr>
                <p:cNvPr id="1583" name="Google Shape;1583;p49"/>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4" name="Google Shape;1584;p49"/>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9"/>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86" name="Google Shape;1586;p49"/>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9"/>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49"/>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49"/>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3" name="Shape 1593"/>
        <p:cNvGrpSpPr/>
        <p:nvPr/>
      </p:nvGrpSpPr>
      <p:grpSpPr>
        <a:xfrm>
          <a:off x="0" y="0"/>
          <a:ext cx="0" cy="0"/>
          <a:chOff x="0" y="0"/>
          <a:chExt cx="0" cy="0"/>
        </a:xfrm>
      </p:grpSpPr>
      <p:pic>
        <p:nvPicPr>
          <p:cNvPr id="1594" name="Google Shape;1594;p50"/>
          <p:cNvPicPr preferRelativeResize="0"/>
          <p:nvPr>
            <p:ph idx="2" type="pic"/>
          </p:nvPr>
        </p:nvPicPr>
        <p:blipFill rotWithShape="1">
          <a:blip r:embed="rId3">
            <a:alphaModFix/>
          </a:blip>
          <a:srcRect b="7756" l="0" r="0" t="7748"/>
          <a:stretch/>
        </p:blipFill>
        <p:spPr>
          <a:xfrm>
            <a:off x="0" y="-6900"/>
            <a:ext cx="9143997" cy="5157301"/>
          </a:xfrm>
          <a:prstGeom prst="rect">
            <a:avLst/>
          </a:prstGeom>
        </p:spPr>
      </p:pic>
      <p:sp>
        <p:nvSpPr>
          <p:cNvPr id="1595" name="Google Shape;1595;p50"/>
          <p:cNvSpPr txBox="1"/>
          <p:nvPr>
            <p:ph type="title"/>
          </p:nvPr>
        </p:nvSpPr>
        <p:spPr>
          <a:xfrm>
            <a:off x="713225" y="3911600"/>
            <a:ext cx="7717500" cy="6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grpSp>
        <p:nvGrpSpPr>
          <p:cNvPr id="1596" name="Google Shape;1596;p50"/>
          <p:cNvGrpSpPr/>
          <p:nvPr/>
        </p:nvGrpSpPr>
        <p:grpSpPr>
          <a:xfrm>
            <a:off x="8135939" y="3465171"/>
            <a:ext cx="589664" cy="699213"/>
            <a:chOff x="7570887" y="957519"/>
            <a:chExt cx="197947" cy="234722"/>
          </a:xfrm>
        </p:grpSpPr>
        <p:sp>
          <p:nvSpPr>
            <p:cNvPr id="1597" name="Google Shape;1597;p50"/>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8" name="Google Shape;1598;p50"/>
            <p:cNvGrpSpPr/>
            <p:nvPr/>
          </p:nvGrpSpPr>
          <p:grpSpPr>
            <a:xfrm>
              <a:off x="7590853" y="979012"/>
              <a:ext cx="150287" cy="187029"/>
              <a:chOff x="7590853" y="979012"/>
              <a:chExt cx="150287" cy="187029"/>
            </a:xfrm>
          </p:grpSpPr>
          <p:sp>
            <p:nvSpPr>
              <p:cNvPr id="1599" name="Google Shape;1599;p50"/>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50"/>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50"/>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2" name="Google Shape;1602;p50"/>
              <p:cNvGrpSpPr/>
              <p:nvPr/>
            </p:nvGrpSpPr>
            <p:grpSpPr>
              <a:xfrm>
                <a:off x="7658097" y="1083325"/>
                <a:ext cx="29764" cy="24433"/>
                <a:chOff x="7658097" y="1083325"/>
                <a:chExt cx="29764" cy="24433"/>
              </a:xfrm>
            </p:grpSpPr>
            <p:sp>
              <p:nvSpPr>
                <p:cNvPr id="1603" name="Google Shape;1603;p50"/>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50"/>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05" name="Google Shape;1605;p50"/>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50"/>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07" name="Google Shape;1607;p50"/>
          <p:cNvGrpSpPr/>
          <p:nvPr/>
        </p:nvGrpSpPr>
        <p:grpSpPr>
          <a:xfrm>
            <a:off x="463273" y="3132622"/>
            <a:ext cx="710065" cy="1031750"/>
            <a:chOff x="7929864" y="1803297"/>
            <a:chExt cx="818424" cy="1189064"/>
          </a:xfrm>
        </p:grpSpPr>
        <p:sp>
          <p:nvSpPr>
            <p:cNvPr id="1608" name="Google Shape;1608;p50"/>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9" name="Google Shape;1609;p50"/>
            <p:cNvGrpSpPr/>
            <p:nvPr/>
          </p:nvGrpSpPr>
          <p:grpSpPr>
            <a:xfrm>
              <a:off x="8034260" y="1943225"/>
              <a:ext cx="610587" cy="909422"/>
              <a:chOff x="8034260" y="1943225"/>
              <a:chExt cx="610587" cy="909422"/>
            </a:xfrm>
          </p:grpSpPr>
          <p:sp>
            <p:nvSpPr>
              <p:cNvPr id="1610" name="Google Shape;1610;p50"/>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1" name="Google Shape;1611;p50"/>
              <p:cNvGrpSpPr/>
              <p:nvPr/>
            </p:nvGrpSpPr>
            <p:grpSpPr>
              <a:xfrm>
                <a:off x="8105861" y="2060036"/>
                <a:ext cx="462927" cy="775862"/>
                <a:chOff x="8105861" y="2060036"/>
                <a:chExt cx="462927" cy="775862"/>
              </a:xfrm>
            </p:grpSpPr>
            <p:sp>
              <p:nvSpPr>
                <p:cNvPr id="1612" name="Google Shape;1612;p50"/>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3" name="Google Shape;1613;p50"/>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4" name="Google Shape;1614;p50"/>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50"/>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50"/>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7" name="Google Shape;1617;p50"/>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8" name="Google Shape;1618;p50"/>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9" name="Google Shape;1619;p50"/>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0" name="Google Shape;1620;p50"/>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4" name="Shape 1624"/>
        <p:cNvGrpSpPr/>
        <p:nvPr/>
      </p:nvGrpSpPr>
      <p:grpSpPr>
        <a:xfrm>
          <a:off x="0" y="0"/>
          <a:ext cx="0" cy="0"/>
          <a:chOff x="0" y="0"/>
          <a:chExt cx="0" cy="0"/>
        </a:xfrm>
      </p:grpSpPr>
      <p:pic>
        <p:nvPicPr>
          <p:cNvPr id="1625" name="Google Shape;1625;p51"/>
          <p:cNvPicPr preferRelativeResize="0"/>
          <p:nvPr>
            <p:ph idx="2" type="pic"/>
          </p:nvPr>
        </p:nvPicPr>
        <p:blipFill rotWithShape="1">
          <a:blip r:embed="rId3">
            <a:alphaModFix/>
          </a:blip>
          <a:srcRect b="0" l="25321" r="15433" t="0"/>
          <a:stretch/>
        </p:blipFill>
        <p:spPr>
          <a:xfrm flipH="1">
            <a:off x="4571999" y="0"/>
            <a:ext cx="4572001" cy="5143501"/>
          </a:xfrm>
          <a:prstGeom prst="rect">
            <a:avLst/>
          </a:prstGeom>
        </p:spPr>
      </p:pic>
      <p:sp>
        <p:nvSpPr>
          <p:cNvPr id="1626" name="Google Shape;1626;p51"/>
          <p:cNvSpPr txBox="1"/>
          <p:nvPr>
            <p:ph type="title"/>
          </p:nvPr>
        </p:nvSpPr>
        <p:spPr>
          <a:xfrm>
            <a:off x="713225" y="1143875"/>
            <a:ext cx="3519600" cy="173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1627" name="Google Shape;1627;p51"/>
          <p:cNvSpPr txBox="1"/>
          <p:nvPr>
            <p:ph idx="1" type="subTitle"/>
          </p:nvPr>
        </p:nvSpPr>
        <p:spPr>
          <a:xfrm>
            <a:off x="713225" y="2883325"/>
            <a:ext cx="35196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1628" name="Google Shape;1628;p51"/>
          <p:cNvGrpSpPr/>
          <p:nvPr/>
        </p:nvGrpSpPr>
        <p:grpSpPr>
          <a:xfrm>
            <a:off x="4194893" y="247270"/>
            <a:ext cx="754207" cy="896613"/>
            <a:chOff x="7177165" y="405444"/>
            <a:chExt cx="253183" cy="300988"/>
          </a:xfrm>
        </p:grpSpPr>
        <p:sp>
          <p:nvSpPr>
            <p:cNvPr id="1629" name="Google Shape;1629;p51"/>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30" name="Google Shape;1630;p51"/>
            <p:cNvGrpSpPr/>
            <p:nvPr/>
          </p:nvGrpSpPr>
          <p:grpSpPr>
            <a:xfrm>
              <a:off x="7194890" y="420612"/>
              <a:ext cx="205512" cy="257207"/>
              <a:chOff x="7194890" y="420612"/>
              <a:chExt cx="205512" cy="257207"/>
            </a:xfrm>
          </p:grpSpPr>
          <p:sp>
            <p:nvSpPr>
              <p:cNvPr id="1631" name="Google Shape;1631;p51"/>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51"/>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51"/>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51"/>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51"/>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51"/>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37" name="Google Shape;1637;p51"/>
              <p:cNvGrpSpPr/>
              <p:nvPr/>
            </p:nvGrpSpPr>
            <p:grpSpPr>
              <a:xfrm>
                <a:off x="7332552" y="511417"/>
                <a:ext cx="60514" cy="60514"/>
                <a:chOff x="7332552" y="511417"/>
                <a:chExt cx="60514" cy="60514"/>
              </a:xfrm>
            </p:grpSpPr>
            <p:sp>
              <p:nvSpPr>
                <p:cNvPr id="1638" name="Google Shape;1638;p51"/>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51"/>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0" name="Google Shape;1640;p51"/>
              <p:cNvGrpSpPr/>
              <p:nvPr/>
            </p:nvGrpSpPr>
            <p:grpSpPr>
              <a:xfrm>
                <a:off x="7289918" y="521811"/>
                <a:ext cx="60527" cy="60527"/>
                <a:chOff x="7289918" y="521811"/>
                <a:chExt cx="60527" cy="60527"/>
              </a:xfrm>
            </p:grpSpPr>
            <p:sp>
              <p:nvSpPr>
                <p:cNvPr id="1641" name="Google Shape;1641;p51"/>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51"/>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3" name="Google Shape;1643;p51"/>
              <p:cNvGrpSpPr/>
              <p:nvPr/>
            </p:nvGrpSpPr>
            <p:grpSpPr>
              <a:xfrm>
                <a:off x="7228447" y="473745"/>
                <a:ext cx="60527" cy="60527"/>
                <a:chOff x="7228447" y="473745"/>
                <a:chExt cx="60527" cy="60527"/>
              </a:xfrm>
            </p:grpSpPr>
            <p:sp>
              <p:nvSpPr>
                <p:cNvPr id="1644" name="Google Shape;1644;p51"/>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5" name="Google Shape;1645;p51"/>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6" name="Google Shape;1646;p51"/>
              <p:cNvGrpSpPr/>
              <p:nvPr/>
            </p:nvGrpSpPr>
            <p:grpSpPr>
              <a:xfrm>
                <a:off x="7241925" y="524936"/>
                <a:ext cx="60527" cy="60527"/>
                <a:chOff x="7241925" y="524936"/>
                <a:chExt cx="60527" cy="60527"/>
              </a:xfrm>
            </p:grpSpPr>
            <p:sp>
              <p:nvSpPr>
                <p:cNvPr id="1647" name="Google Shape;1647;p51"/>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51"/>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9" name="Google Shape;1649;p51"/>
              <p:cNvGrpSpPr/>
              <p:nvPr/>
            </p:nvGrpSpPr>
            <p:grpSpPr>
              <a:xfrm>
                <a:off x="7196496" y="553701"/>
                <a:ext cx="69912" cy="74130"/>
                <a:chOff x="7196496" y="553701"/>
                <a:chExt cx="69912" cy="74130"/>
              </a:xfrm>
            </p:grpSpPr>
            <p:sp>
              <p:nvSpPr>
                <p:cNvPr id="1650" name="Google Shape;1650;p51"/>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51"/>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51"/>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3" name="Google Shape;1653;p51"/>
              <p:cNvGrpSpPr/>
              <p:nvPr/>
            </p:nvGrpSpPr>
            <p:grpSpPr>
              <a:xfrm>
                <a:off x="7238257" y="584624"/>
                <a:ext cx="60515" cy="60515"/>
                <a:chOff x="7238257" y="584624"/>
                <a:chExt cx="60515" cy="60515"/>
              </a:xfrm>
            </p:grpSpPr>
            <p:sp>
              <p:nvSpPr>
                <p:cNvPr id="1654" name="Google Shape;1654;p51"/>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5" name="Google Shape;1655;p51"/>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6" name="Google Shape;1656;p51"/>
              <p:cNvGrpSpPr/>
              <p:nvPr/>
            </p:nvGrpSpPr>
            <p:grpSpPr>
              <a:xfrm>
                <a:off x="7287420" y="577993"/>
                <a:ext cx="60515" cy="60515"/>
                <a:chOff x="7287420" y="577993"/>
                <a:chExt cx="60515" cy="60515"/>
              </a:xfrm>
            </p:grpSpPr>
            <p:sp>
              <p:nvSpPr>
                <p:cNvPr id="1657" name="Google Shape;1657;p51"/>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51"/>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9" name="Google Shape;1659;p51"/>
              <p:cNvGrpSpPr/>
              <p:nvPr/>
            </p:nvGrpSpPr>
            <p:grpSpPr>
              <a:xfrm>
                <a:off x="7194890" y="617304"/>
                <a:ext cx="60515" cy="60515"/>
                <a:chOff x="7194890" y="617304"/>
                <a:chExt cx="60515" cy="60515"/>
              </a:xfrm>
            </p:grpSpPr>
            <p:sp>
              <p:nvSpPr>
                <p:cNvPr id="1660" name="Google Shape;1660;p51"/>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1" name="Google Shape;1661;p51"/>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62" name="Google Shape;1662;p51"/>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51"/>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4" name="Google Shape;1664;p51"/>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65" name="Google Shape;1665;p51"/>
          <p:cNvGrpSpPr/>
          <p:nvPr/>
        </p:nvGrpSpPr>
        <p:grpSpPr>
          <a:xfrm>
            <a:off x="7932327" y="3545758"/>
            <a:ext cx="996905" cy="1332933"/>
            <a:chOff x="5842915" y="2452969"/>
            <a:chExt cx="273687" cy="365919"/>
          </a:xfrm>
        </p:grpSpPr>
        <p:sp>
          <p:nvSpPr>
            <p:cNvPr id="1666" name="Google Shape;1666;p51"/>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67" name="Google Shape;1667;p51"/>
            <p:cNvGrpSpPr/>
            <p:nvPr/>
          </p:nvGrpSpPr>
          <p:grpSpPr>
            <a:xfrm>
              <a:off x="5872488" y="2483168"/>
              <a:ext cx="225985" cy="307482"/>
              <a:chOff x="5872488" y="2483168"/>
              <a:chExt cx="225985" cy="307482"/>
            </a:xfrm>
          </p:grpSpPr>
          <p:grpSp>
            <p:nvGrpSpPr>
              <p:cNvPr id="1668" name="Google Shape;1668;p51"/>
              <p:cNvGrpSpPr/>
              <p:nvPr/>
            </p:nvGrpSpPr>
            <p:grpSpPr>
              <a:xfrm>
                <a:off x="5992547" y="2637354"/>
                <a:ext cx="105926" cy="94950"/>
                <a:chOff x="5992547" y="2637354"/>
                <a:chExt cx="105926" cy="94950"/>
              </a:xfrm>
            </p:grpSpPr>
            <p:sp>
              <p:nvSpPr>
                <p:cNvPr id="1669" name="Google Shape;1669;p51"/>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51"/>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1" name="Google Shape;1671;p51"/>
              <p:cNvGrpSpPr/>
              <p:nvPr/>
            </p:nvGrpSpPr>
            <p:grpSpPr>
              <a:xfrm>
                <a:off x="5908056" y="2695700"/>
                <a:ext cx="105926" cy="94950"/>
                <a:chOff x="5908056" y="2695700"/>
                <a:chExt cx="105926" cy="94950"/>
              </a:xfrm>
            </p:grpSpPr>
            <p:sp>
              <p:nvSpPr>
                <p:cNvPr id="1672" name="Google Shape;1672;p51"/>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51"/>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74" name="Google Shape;1674;p51"/>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51"/>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6" name="Google Shape;1676;p51"/>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0" name="Shape 1680"/>
        <p:cNvGrpSpPr/>
        <p:nvPr/>
      </p:nvGrpSpPr>
      <p:grpSpPr>
        <a:xfrm>
          <a:off x="0" y="0"/>
          <a:ext cx="0" cy="0"/>
          <a:chOff x="0" y="0"/>
          <a:chExt cx="0" cy="0"/>
        </a:xfrm>
      </p:grpSpPr>
      <p:sp>
        <p:nvSpPr>
          <p:cNvPr id="1681" name="Google Shape;1681;p52"/>
          <p:cNvSpPr txBox="1"/>
          <p:nvPr>
            <p:ph type="title"/>
          </p:nvPr>
        </p:nvSpPr>
        <p:spPr>
          <a:xfrm>
            <a:off x="1585575" y="1281700"/>
            <a:ext cx="59730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Nutrition</a:t>
            </a:r>
            <a:endParaRPr/>
          </a:p>
        </p:txBody>
      </p:sp>
      <p:sp>
        <p:nvSpPr>
          <p:cNvPr id="1682" name="Google Shape;1682;p52"/>
          <p:cNvSpPr txBox="1"/>
          <p:nvPr>
            <p:ph idx="2" type="title"/>
          </p:nvPr>
        </p:nvSpPr>
        <p:spPr>
          <a:xfrm>
            <a:off x="3745950" y="3013963"/>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03</a:t>
            </a:r>
            <a:endParaRPr/>
          </a:p>
        </p:txBody>
      </p:sp>
      <p:sp>
        <p:nvSpPr>
          <p:cNvPr id="1683" name="Google Shape;1683;p52"/>
          <p:cNvSpPr txBox="1"/>
          <p:nvPr>
            <p:ph idx="1" type="subTitle"/>
          </p:nvPr>
        </p:nvSpPr>
        <p:spPr>
          <a:xfrm>
            <a:off x="1585575" y="2163378"/>
            <a:ext cx="59730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684" name="Google Shape;1684;p52"/>
          <p:cNvGrpSpPr/>
          <p:nvPr/>
        </p:nvGrpSpPr>
        <p:grpSpPr>
          <a:xfrm>
            <a:off x="6931342" y="967794"/>
            <a:ext cx="311576" cy="311581"/>
            <a:chOff x="8010777" y="386361"/>
            <a:chExt cx="53575" cy="53575"/>
          </a:xfrm>
        </p:grpSpPr>
        <p:sp>
          <p:nvSpPr>
            <p:cNvPr id="1685" name="Google Shape;1685;p5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5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87" name="Google Shape;1687;p52"/>
          <p:cNvGrpSpPr/>
          <p:nvPr/>
        </p:nvGrpSpPr>
        <p:grpSpPr>
          <a:xfrm>
            <a:off x="7767913" y="2817583"/>
            <a:ext cx="296595" cy="296600"/>
            <a:chOff x="10268217" y="1610115"/>
            <a:chExt cx="50999" cy="50999"/>
          </a:xfrm>
        </p:grpSpPr>
        <p:sp>
          <p:nvSpPr>
            <p:cNvPr id="1688" name="Google Shape;1688;p52"/>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52"/>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90" name="Google Shape;1690;p52"/>
          <p:cNvSpPr/>
          <p:nvPr/>
        </p:nvSpPr>
        <p:spPr>
          <a:xfrm>
            <a:off x="1666652" y="70669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91" name="Google Shape;1691;p52"/>
          <p:cNvGrpSpPr/>
          <p:nvPr/>
        </p:nvGrpSpPr>
        <p:grpSpPr>
          <a:xfrm>
            <a:off x="6804218" y="450382"/>
            <a:ext cx="754207" cy="896613"/>
            <a:chOff x="7177165" y="405444"/>
            <a:chExt cx="253183" cy="300988"/>
          </a:xfrm>
        </p:grpSpPr>
        <p:sp>
          <p:nvSpPr>
            <p:cNvPr id="1692" name="Google Shape;1692;p52"/>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93" name="Google Shape;1693;p52"/>
            <p:cNvGrpSpPr/>
            <p:nvPr/>
          </p:nvGrpSpPr>
          <p:grpSpPr>
            <a:xfrm>
              <a:off x="7194890" y="420612"/>
              <a:ext cx="205512" cy="257207"/>
              <a:chOff x="7194890" y="420612"/>
              <a:chExt cx="205512" cy="257207"/>
            </a:xfrm>
          </p:grpSpPr>
          <p:sp>
            <p:nvSpPr>
              <p:cNvPr id="1694" name="Google Shape;1694;p52"/>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5" name="Google Shape;1695;p52"/>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52"/>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52"/>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8" name="Google Shape;1698;p52"/>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9" name="Google Shape;1699;p52"/>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0" name="Google Shape;1700;p52"/>
              <p:cNvGrpSpPr/>
              <p:nvPr/>
            </p:nvGrpSpPr>
            <p:grpSpPr>
              <a:xfrm>
                <a:off x="7332552" y="511417"/>
                <a:ext cx="60514" cy="60514"/>
                <a:chOff x="7332552" y="511417"/>
                <a:chExt cx="60514" cy="60514"/>
              </a:xfrm>
            </p:grpSpPr>
            <p:sp>
              <p:nvSpPr>
                <p:cNvPr id="1701" name="Google Shape;1701;p52"/>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52"/>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03" name="Google Shape;1703;p52"/>
              <p:cNvGrpSpPr/>
              <p:nvPr/>
            </p:nvGrpSpPr>
            <p:grpSpPr>
              <a:xfrm>
                <a:off x="7289918" y="521811"/>
                <a:ext cx="60527" cy="60527"/>
                <a:chOff x="7289918" y="521811"/>
                <a:chExt cx="60527" cy="60527"/>
              </a:xfrm>
            </p:grpSpPr>
            <p:sp>
              <p:nvSpPr>
                <p:cNvPr id="1704" name="Google Shape;1704;p52"/>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5" name="Google Shape;1705;p52"/>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06" name="Google Shape;1706;p52"/>
              <p:cNvGrpSpPr/>
              <p:nvPr/>
            </p:nvGrpSpPr>
            <p:grpSpPr>
              <a:xfrm>
                <a:off x="7228447" y="473745"/>
                <a:ext cx="60527" cy="60527"/>
                <a:chOff x="7228447" y="473745"/>
                <a:chExt cx="60527" cy="60527"/>
              </a:xfrm>
            </p:grpSpPr>
            <p:sp>
              <p:nvSpPr>
                <p:cNvPr id="1707" name="Google Shape;1707;p52"/>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52"/>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09" name="Google Shape;1709;p52"/>
              <p:cNvGrpSpPr/>
              <p:nvPr/>
            </p:nvGrpSpPr>
            <p:grpSpPr>
              <a:xfrm>
                <a:off x="7241925" y="524936"/>
                <a:ext cx="60527" cy="60527"/>
                <a:chOff x="7241925" y="524936"/>
                <a:chExt cx="60527" cy="60527"/>
              </a:xfrm>
            </p:grpSpPr>
            <p:sp>
              <p:nvSpPr>
                <p:cNvPr id="1710" name="Google Shape;1710;p52"/>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52"/>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2" name="Google Shape;1712;p52"/>
              <p:cNvGrpSpPr/>
              <p:nvPr/>
            </p:nvGrpSpPr>
            <p:grpSpPr>
              <a:xfrm>
                <a:off x="7196496" y="553701"/>
                <a:ext cx="69912" cy="74130"/>
                <a:chOff x="7196496" y="553701"/>
                <a:chExt cx="69912" cy="74130"/>
              </a:xfrm>
            </p:grpSpPr>
            <p:sp>
              <p:nvSpPr>
                <p:cNvPr id="1713" name="Google Shape;1713;p52"/>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52"/>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52"/>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6" name="Google Shape;1716;p52"/>
              <p:cNvGrpSpPr/>
              <p:nvPr/>
            </p:nvGrpSpPr>
            <p:grpSpPr>
              <a:xfrm>
                <a:off x="7238257" y="584624"/>
                <a:ext cx="60515" cy="60515"/>
                <a:chOff x="7238257" y="584624"/>
                <a:chExt cx="60515" cy="60515"/>
              </a:xfrm>
            </p:grpSpPr>
            <p:sp>
              <p:nvSpPr>
                <p:cNvPr id="1717" name="Google Shape;1717;p52"/>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52"/>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9" name="Google Shape;1719;p52"/>
              <p:cNvGrpSpPr/>
              <p:nvPr/>
            </p:nvGrpSpPr>
            <p:grpSpPr>
              <a:xfrm>
                <a:off x="7287420" y="577993"/>
                <a:ext cx="60515" cy="60515"/>
                <a:chOff x="7287420" y="577993"/>
                <a:chExt cx="60515" cy="60515"/>
              </a:xfrm>
            </p:grpSpPr>
            <p:sp>
              <p:nvSpPr>
                <p:cNvPr id="1720" name="Google Shape;1720;p52"/>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52"/>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22" name="Google Shape;1722;p52"/>
              <p:cNvGrpSpPr/>
              <p:nvPr/>
            </p:nvGrpSpPr>
            <p:grpSpPr>
              <a:xfrm>
                <a:off x="7194890" y="617304"/>
                <a:ext cx="60515" cy="60515"/>
                <a:chOff x="7194890" y="617304"/>
                <a:chExt cx="60515" cy="60515"/>
              </a:xfrm>
            </p:grpSpPr>
            <p:sp>
              <p:nvSpPr>
                <p:cNvPr id="1723" name="Google Shape;1723;p52"/>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4" name="Google Shape;1724;p52"/>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25" name="Google Shape;1725;p52"/>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52"/>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52"/>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28" name="Google Shape;1728;p52"/>
          <p:cNvGrpSpPr/>
          <p:nvPr/>
        </p:nvGrpSpPr>
        <p:grpSpPr>
          <a:xfrm>
            <a:off x="2920139" y="131146"/>
            <a:ext cx="589664" cy="699213"/>
            <a:chOff x="7570887" y="957519"/>
            <a:chExt cx="197947" cy="234722"/>
          </a:xfrm>
        </p:grpSpPr>
        <p:sp>
          <p:nvSpPr>
            <p:cNvPr id="1729" name="Google Shape;1729;p52"/>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30" name="Google Shape;1730;p52"/>
            <p:cNvGrpSpPr/>
            <p:nvPr/>
          </p:nvGrpSpPr>
          <p:grpSpPr>
            <a:xfrm>
              <a:off x="7590853" y="979012"/>
              <a:ext cx="150287" cy="187029"/>
              <a:chOff x="7590853" y="979012"/>
              <a:chExt cx="150287" cy="187029"/>
            </a:xfrm>
          </p:grpSpPr>
          <p:sp>
            <p:nvSpPr>
              <p:cNvPr id="1731" name="Google Shape;1731;p52"/>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2" name="Google Shape;1732;p52"/>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52"/>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34" name="Google Shape;1734;p52"/>
              <p:cNvGrpSpPr/>
              <p:nvPr/>
            </p:nvGrpSpPr>
            <p:grpSpPr>
              <a:xfrm>
                <a:off x="7658097" y="1083325"/>
                <a:ext cx="29764" cy="24433"/>
                <a:chOff x="7658097" y="1083325"/>
                <a:chExt cx="29764" cy="24433"/>
              </a:xfrm>
            </p:grpSpPr>
            <p:sp>
              <p:nvSpPr>
                <p:cNvPr id="1735" name="Google Shape;1735;p52"/>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52"/>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37" name="Google Shape;1737;p52"/>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52"/>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39" name="Google Shape;1739;p52"/>
          <p:cNvGrpSpPr/>
          <p:nvPr/>
        </p:nvGrpSpPr>
        <p:grpSpPr>
          <a:xfrm>
            <a:off x="7964740" y="4195972"/>
            <a:ext cx="610615" cy="816067"/>
            <a:chOff x="7382255" y="210400"/>
            <a:chExt cx="889590" cy="1188909"/>
          </a:xfrm>
        </p:grpSpPr>
        <p:sp>
          <p:nvSpPr>
            <p:cNvPr id="1740" name="Google Shape;1740;p52"/>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41" name="Google Shape;1741;p52"/>
            <p:cNvGrpSpPr/>
            <p:nvPr/>
          </p:nvGrpSpPr>
          <p:grpSpPr>
            <a:xfrm>
              <a:off x="7514246" y="356595"/>
              <a:ext cx="592493" cy="857184"/>
              <a:chOff x="8493866" y="1122612"/>
              <a:chExt cx="96298" cy="139296"/>
            </a:xfrm>
          </p:grpSpPr>
          <p:sp>
            <p:nvSpPr>
              <p:cNvPr id="1742" name="Google Shape;1742;p52"/>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43" name="Google Shape;1743;p52"/>
              <p:cNvGrpSpPr/>
              <p:nvPr/>
            </p:nvGrpSpPr>
            <p:grpSpPr>
              <a:xfrm>
                <a:off x="8514785" y="1196751"/>
                <a:ext cx="55223" cy="65157"/>
                <a:chOff x="8514785" y="1196751"/>
                <a:chExt cx="55223" cy="65157"/>
              </a:xfrm>
            </p:grpSpPr>
            <p:sp>
              <p:nvSpPr>
                <p:cNvPr id="1744" name="Google Shape;1744;p52"/>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52"/>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52"/>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47" name="Google Shape;1747;p52"/>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52"/>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52"/>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52"/>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51" name="Google Shape;1751;p52"/>
          <p:cNvGrpSpPr/>
          <p:nvPr/>
        </p:nvGrpSpPr>
        <p:grpSpPr>
          <a:xfrm>
            <a:off x="379177" y="2299408"/>
            <a:ext cx="996905" cy="1332933"/>
            <a:chOff x="5842915" y="2452969"/>
            <a:chExt cx="273687" cy="365919"/>
          </a:xfrm>
        </p:grpSpPr>
        <p:sp>
          <p:nvSpPr>
            <p:cNvPr id="1752" name="Google Shape;1752;p52"/>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53" name="Google Shape;1753;p52"/>
            <p:cNvGrpSpPr/>
            <p:nvPr/>
          </p:nvGrpSpPr>
          <p:grpSpPr>
            <a:xfrm>
              <a:off x="5872488" y="2483168"/>
              <a:ext cx="225985" cy="307482"/>
              <a:chOff x="5872488" y="2483168"/>
              <a:chExt cx="225985" cy="307482"/>
            </a:xfrm>
          </p:grpSpPr>
          <p:grpSp>
            <p:nvGrpSpPr>
              <p:cNvPr id="1754" name="Google Shape;1754;p52"/>
              <p:cNvGrpSpPr/>
              <p:nvPr/>
            </p:nvGrpSpPr>
            <p:grpSpPr>
              <a:xfrm>
                <a:off x="5992547" y="2637354"/>
                <a:ext cx="105926" cy="94950"/>
                <a:chOff x="5992547" y="2637354"/>
                <a:chExt cx="105926" cy="94950"/>
              </a:xfrm>
            </p:grpSpPr>
            <p:sp>
              <p:nvSpPr>
                <p:cNvPr id="1755" name="Google Shape;1755;p52"/>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52"/>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57" name="Google Shape;1757;p52"/>
              <p:cNvGrpSpPr/>
              <p:nvPr/>
            </p:nvGrpSpPr>
            <p:grpSpPr>
              <a:xfrm>
                <a:off x="5908056" y="2695700"/>
                <a:ext cx="105926" cy="94950"/>
                <a:chOff x="5908056" y="2695700"/>
                <a:chExt cx="105926" cy="94950"/>
              </a:xfrm>
            </p:grpSpPr>
            <p:sp>
              <p:nvSpPr>
                <p:cNvPr id="1758" name="Google Shape;1758;p52"/>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52"/>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60" name="Google Shape;1760;p52"/>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52"/>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52"/>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6" name="Shape 1766"/>
        <p:cNvGrpSpPr/>
        <p:nvPr/>
      </p:nvGrpSpPr>
      <p:grpSpPr>
        <a:xfrm>
          <a:off x="0" y="0"/>
          <a:ext cx="0" cy="0"/>
          <a:chOff x="0" y="0"/>
          <a:chExt cx="0" cy="0"/>
        </a:xfrm>
      </p:grpSpPr>
      <p:sp>
        <p:nvSpPr>
          <p:cNvPr id="1767" name="Google Shape;1767;p53"/>
          <p:cNvSpPr txBox="1"/>
          <p:nvPr>
            <p:ph type="title"/>
          </p:nvPr>
        </p:nvSpPr>
        <p:spPr>
          <a:xfrm>
            <a:off x="1303300" y="1544600"/>
            <a:ext cx="6537300" cy="122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1768" name="Google Shape;1768;p53"/>
          <p:cNvSpPr txBox="1"/>
          <p:nvPr>
            <p:ph idx="1" type="subTitle"/>
          </p:nvPr>
        </p:nvSpPr>
        <p:spPr>
          <a:xfrm>
            <a:off x="1303300" y="2774100"/>
            <a:ext cx="65373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769" name="Google Shape;1769;p53"/>
          <p:cNvGrpSpPr/>
          <p:nvPr/>
        </p:nvGrpSpPr>
        <p:grpSpPr>
          <a:xfrm>
            <a:off x="7225134" y="3117548"/>
            <a:ext cx="1319985" cy="1571263"/>
            <a:chOff x="4493925" y="112536"/>
            <a:chExt cx="598389" cy="712300"/>
          </a:xfrm>
        </p:grpSpPr>
        <p:sp>
          <p:nvSpPr>
            <p:cNvPr id="1770" name="Google Shape;1770;p53"/>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71" name="Google Shape;1771;p53"/>
            <p:cNvGrpSpPr/>
            <p:nvPr/>
          </p:nvGrpSpPr>
          <p:grpSpPr>
            <a:xfrm>
              <a:off x="4544228" y="166034"/>
              <a:ext cx="497823" cy="599605"/>
              <a:chOff x="4544228" y="166034"/>
              <a:chExt cx="497823" cy="599605"/>
            </a:xfrm>
          </p:grpSpPr>
          <p:grpSp>
            <p:nvGrpSpPr>
              <p:cNvPr id="1772" name="Google Shape;1772;p53"/>
              <p:cNvGrpSpPr/>
              <p:nvPr/>
            </p:nvGrpSpPr>
            <p:grpSpPr>
              <a:xfrm>
                <a:off x="4544228" y="269118"/>
                <a:ext cx="327678" cy="307041"/>
                <a:chOff x="4544228" y="269118"/>
                <a:chExt cx="327678" cy="307041"/>
              </a:xfrm>
            </p:grpSpPr>
            <p:sp>
              <p:nvSpPr>
                <p:cNvPr id="1773" name="Google Shape;1773;p53"/>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53"/>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53"/>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53"/>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53"/>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53"/>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53"/>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53"/>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53"/>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53"/>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53"/>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53"/>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5" name="Google Shape;1785;p53"/>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6" name="Google Shape;1786;p53"/>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53"/>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53"/>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53"/>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0" name="Google Shape;1790;p53"/>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1" name="Google Shape;1791;p53"/>
              <p:cNvGrpSpPr/>
              <p:nvPr/>
            </p:nvGrpSpPr>
            <p:grpSpPr>
              <a:xfrm>
                <a:off x="4708566" y="243858"/>
                <a:ext cx="175377" cy="316374"/>
                <a:chOff x="4708566" y="243858"/>
                <a:chExt cx="175377" cy="316374"/>
              </a:xfrm>
            </p:grpSpPr>
            <p:sp>
              <p:nvSpPr>
                <p:cNvPr id="1792" name="Google Shape;1792;p53"/>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53"/>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53"/>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53"/>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6" name="Google Shape;1796;p53"/>
              <p:cNvGrpSpPr/>
              <p:nvPr/>
            </p:nvGrpSpPr>
            <p:grpSpPr>
              <a:xfrm>
                <a:off x="4838842" y="166034"/>
                <a:ext cx="203209" cy="520204"/>
                <a:chOff x="4838842" y="166034"/>
                <a:chExt cx="203209" cy="520204"/>
              </a:xfrm>
            </p:grpSpPr>
            <p:sp>
              <p:nvSpPr>
                <p:cNvPr id="1797" name="Google Shape;1797;p53"/>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53"/>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5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5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53"/>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53"/>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53"/>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53"/>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05" name="Google Shape;1805;p53"/>
              <p:cNvGrpSpPr/>
              <p:nvPr/>
            </p:nvGrpSpPr>
            <p:grpSpPr>
              <a:xfrm>
                <a:off x="4570335" y="373653"/>
                <a:ext cx="215863" cy="271964"/>
                <a:chOff x="4570335" y="373653"/>
                <a:chExt cx="215863" cy="271964"/>
              </a:xfrm>
            </p:grpSpPr>
            <p:sp>
              <p:nvSpPr>
                <p:cNvPr id="1806" name="Google Shape;1806;p53"/>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53"/>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53"/>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53"/>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53"/>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11" name="Google Shape;1811;p53"/>
              <p:cNvGrpSpPr/>
              <p:nvPr/>
            </p:nvGrpSpPr>
            <p:grpSpPr>
              <a:xfrm>
                <a:off x="4711765" y="376367"/>
                <a:ext cx="148880" cy="180608"/>
                <a:chOff x="4711765" y="376367"/>
                <a:chExt cx="148880" cy="180608"/>
              </a:xfrm>
            </p:grpSpPr>
            <p:sp>
              <p:nvSpPr>
                <p:cNvPr id="1812" name="Google Shape;1812;p53"/>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53"/>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14" name="Google Shape;1814;p53"/>
                <p:cNvGrpSpPr/>
                <p:nvPr/>
              </p:nvGrpSpPr>
              <p:grpSpPr>
                <a:xfrm>
                  <a:off x="4770691" y="485236"/>
                  <a:ext cx="31027" cy="21659"/>
                  <a:chOff x="4770691" y="485236"/>
                  <a:chExt cx="31027" cy="21659"/>
                </a:xfrm>
              </p:grpSpPr>
              <p:sp>
                <p:nvSpPr>
                  <p:cNvPr id="1815" name="Google Shape;1815;p53"/>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53"/>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17" name="Google Shape;1817;p53"/>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8" name="Google Shape;1818;p53"/>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19" name="Google Shape;1819;p5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5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53"/>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22" name="Google Shape;1822;p53"/>
          <p:cNvGrpSpPr/>
          <p:nvPr/>
        </p:nvGrpSpPr>
        <p:grpSpPr>
          <a:xfrm>
            <a:off x="431089" y="207471"/>
            <a:ext cx="903299" cy="1031751"/>
            <a:chOff x="431089" y="207471"/>
            <a:chExt cx="903299" cy="1031751"/>
          </a:xfrm>
        </p:grpSpPr>
        <p:grpSp>
          <p:nvGrpSpPr>
            <p:cNvPr id="1823" name="Google Shape;1823;p53"/>
            <p:cNvGrpSpPr/>
            <p:nvPr/>
          </p:nvGrpSpPr>
          <p:grpSpPr>
            <a:xfrm flipH="1">
              <a:off x="624323" y="207472"/>
              <a:ext cx="710065" cy="1031750"/>
              <a:chOff x="7929864" y="1803297"/>
              <a:chExt cx="818424" cy="1189064"/>
            </a:xfrm>
          </p:grpSpPr>
          <p:sp>
            <p:nvSpPr>
              <p:cNvPr id="1824" name="Google Shape;1824;p53"/>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25" name="Google Shape;1825;p53"/>
              <p:cNvGrpSpPr/>
              <p:nvPr/>
            </p:nvGrpSpPr>
            <p:grpSpPr>
              <a:xfrm>
                <a:off x="8034260" y="1943225"/>
                <a:ext cx="610587" cy="909422"/>
                <a:chOff x="8034260" y="1943225"/>
                <a:chExt cx="610587" cy="909422"/>
              </a:xfrm>
            </p:grpSpPr>
            <p:sp>
              <p:nvSpPr>
                <p:cNvPr id="1826" name="Google Shape;1826;p53"/>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27" name="Google Shape;1827;p53"/>
                <p:cNvGrpSpPr/>
                <p:nvPr/>
              </p:nvGrpSpPr>
              <p:grpSpPr>
                <a:xfrm>
                  <a:off x="8105861" y="2060036"/>
                  <a:ext cx="462927" cy="775862"/>
                  <a:chOff x="8105861" y="2060036"/>
                  <a:chExt cx="462927" cy="775862"/>
                </a:xfrm>
              </p:grpSpPr>
              <p:sp>
                <p:nvSpPr>
                  <p:cNvPr id="1828" name="Google Shape;1828;p53"/>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53"/>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53"/>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53"/>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53"/>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53"/>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53"/>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53"/>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53"/>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837" name="Google Shape;1837;p53"/>
            <p:cNvGrpSpPr/>
            <p:nvPr/>
          </p:nvGrpSpPr>
          <p:grpSpPr>
            <a:xfrm>
              <a:off x="431089" y="207471"/>
              <a:ext cx="589664" cy="699213"/>
              <a:chOff x="7570887" y="957519"/>
              <a:chExt cx="197947" cy="234722"/>
            </a:xfrm>
          </p:grpSpPr>
          <p:sp>
            <p:nvSpPr>
              <p:cNvPr id="1838" name="Google Shape;1838;p5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39" name="Google Shape;1839;p53"/>
              <p:cNvGrpSpPr/>
              <p:nvPr/>
            </p:nvGrpSpPr>
            <p:grpSpPr>
              <a:xfrm>
                <a:off x="7590853" y="979012"/>
                <a:ext cx="150287" cy="187029"/>
                <a:chOff x="7590853" y="979012"/>
                <a:chExt cx="150287" cy="187029"/>
              </a:xfrm>
            </p:grpSpPr>
            <p:sp>
              <p:nvSpPr>
                <p:cNvPr id="1840" name="Google Shape;1840;p5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5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5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43" name="Google Shape;1843;p53"/>
                <p:cNvGrpSpPr/>
                <p:nvPr/>
              </p:nvGrpSpPr>
              <p:grpSpPr>
                <a:xfrm>
                  <a:off x="7658097" y="1083325"/>
                  <a:ext cx="29764" cy="24433"/>
                  <a:chOff x="7658097" y="1083325"/>
                  <a:chExt cx="29764" cy="24433"/>
                </a:xfrm>
              </p:grpSpPr>
              <p:sp>
                <p:nvSpPr>
                  <p:cNvPr id="1844" name="Google Shape;1844;p5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5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46" name="Google Shape;1846;p5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5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1" name="Shape 1851"/>
        <p:cNvGrpSpPr/>
        <p:nvPr/>
      </p:nvGrpSpPr>
      <p:grpSpPr>
        <a:xfrm>
          <a:off x="0" y="0"/>
          <a:ext cx="0" cy="0"/>
          <a:chOff x="0" y="0"/>
          <a:chExt cx="0" cy="0"/>
        </a:xfrm>
      </p:grpSpPr>
      <p:sp>
        <p:nvSpPr>
          <p:cNvPr id="1852" name="Google Shape;1852;p54"/>
          <p:cNvSpPr txBox="1"/>
          <p:nvPr>
            <p:ph idx="1" type="subTitle"/>
          </p:nvPr>
        </p:nvSpPr>
        <p:spPr>
          <a:xfrm>
            <a:off x="2223600" y="1307003"/>
            <a:ext cx="4696800" cy="46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853" name="Google Shape;1853;p54"/>
          <p:cNvSpPr txBox="1"/>
          <p:nvPr>
            <p:ph type="title"/>
          </p:nvPr>
        </p:nvSpPr>
        <p:spPr>
          <a:xfrm>
            <a:off x="2223600" y="618091"/>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1854" name="Google Shape;1854;p54"/>
          <p:cNvSpPr txBox="1"/>
          <p:nvPr>
            <p:ph idx="2" type="title"/>
          </p:nvPr>
        </p:nvSpPr>
        <p:spPr>
          <a:xfrm>
            <a:off x="2223600" y="2036414"/>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855" name="Google Shape;1855;p54"/>
          <p:cNvSpPr txBox="1"/>
          <p:nvPr>
            <p:ph idx="3" type="subTitle"/>
          </p:nvPr>
        </p:nvSpPr>
        <p:spPr>
          <a:xfrm>
            <a:off x="2223600" y="2725331"/>
            <a:ext cx="4696800" cy="46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856" name="Google Shape;1856;p54"/>
          <p:cNvSpPr txBox="1"/>
          <p:nvPr>
            <p:ph idx="4" type="title"/>
          </p:nvPr>
        </p:nvSpPr>
        <p:spPr>
          <a:xfrm>
            <a:off x="2223600" y="3454736"/>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857" name="Google Shape;1857;p54"/>
          <p:cNvSpPr txBox="1"/>
          <p:nvPr>
            <p:ph idx="5" type="subTitle"/>
          </p:nvPr>
        </p:nvSpPr>
        <p:spPr>
          <a:xfrm>
            <a:off x="2223600" y="4143659"/>
            <a:ext cx="4696800" cy="46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1858" name="Google Shape;1858;p54"/>
          <p:cNvGrpSpPr/>
          <p:nvPr/>
        </p:nvGrpSpPr>
        <p:grpSpPr>
          <a:xfrm>
            <a:off x="7856779" y="231363"/>
            <a:ext cx="893993" cy="1095911"/>
            <a:chOff x="7856779" y="231363"/>
            <a:chExt cx="893993" cy="1095911"/>
          </a:xfrm>
        </p:grpSpPr>
        <p:grpSp>
          <p:nvGrpSpPr>
            <p:cNvPr id="1859" name="Google Shape;1859;p54"/>
            <p:cNvGrpSpPr/>
            <p:nvPr/>
          </p:nvGrpSpPr>
          <p:grpSpPr>
            <a:xfrm>
              <a:off x="8064225" y="231363"/>
              <a:ext cx="686546" cy="752022"/>
              <a:chOff x="8400590" y="2145039"/>
              <a:chExt cx="266289" cy="291685"/>
            </a:xfrm>
          </p:grpSpPr>
          <p:sp>
            <p:nvSpPr>
              <p:cNvPr id="1860" name="Google Shape;1860;p54"/>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61" name="Google Shape;1861;p54"/>
              <p:cNvGrpSpPr/>
              <p:nvPr/>
            </p:nvGrpSpPr>
            <p:grpSpPr>
              <a:xfrm>
                <a:off x="8424852" y="2162338"/>
                <a:ext cx="218554" cy="243968"/>
                <a:chOff x="8424852" y="2162338"/>
                <a:chExt cx="218554" cy="243968"/>
              </a:xfrm>
            </p:grpSpPr>
            <p:sp>
              <p:nvSpPr>
                <p:cNvPr id="1862" name="Google Shape;1862;p54"/>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54"/>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54"/>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54"/>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54"/>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54"/>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54"/>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54"/>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70" name="Google Shape;1870;p54"/>
            <p:cNvGrpSpPr/>
            <p:nvPr/>
          </p:nvGrpSpPr>
          <p:grpSpPr>
            <a:xfrm>
              <a:off x="7856779" y="587429"/>
              <a:ext cx="664626" cy="739845"/>
              <a:chOff x="6609515" y="784984"/>
              <a:chExt cx="257787" cy="286962"/>
            </a:xfrm>
          </p:grpSpPr>
          <p:sp>
            <p:nvSpPr>
              <p:cNvPr id="1871" name="Google Shape;1871;p54"/>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872" name="Google Shape;1872;p54"/>
              <p:cNvGrpSpPr/>
              <p:nvPr/>
            </p:nvGrpSpPr>
            <p:grpSpPr>
              <a:xfrm>
                <a:off x="6638511" y="813066"/>
                <a:ext cx="210150" cy="230802"/>
                <a:chOff x="6638511" y="813066"/>
                <a:chExt cx="210150" cy="230802"/>
              </a:xfrm>
            </p:grpSpPr>
            <p:sp>
              <p:nvSpPr>
                <p:cNvPr id="1873" name="Google Shape;1873;p54"/>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4" name="Google Shape;1874;p54"/>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54"/>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6" name="Google Shape;1876;p54"/>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877" name="Google Shape;1877;p54"/>
          <p:cNvGrpSpPr/>
          <p:nvPr/>
        </p:nvGrpSpPr>
        <p:grpSpPr>
          <a:xfrm>
            <a:off x="415939" y="3905371"/>
            <a:ext cx="845091" cy="990030"/>
            <a:chOff x="415939" y="3905371"/>
            <a:chExt cx="845091" cy="990030"/>
          </a:xfrm>
        </p:grpSpPr>
        <p:grpSp>
          <p:nvGrpSpPr>
            <p:cNvPr id="1878" name="Google Shape;1878;p54"/>
            <p:cNvGrpSpPr/>
            <p:nvPr/>
          </p:nvGrpSpPr>
          <p:grpSpPr>
            <a:xfrm>
              <a:off x="650415" y="4079334"/>
              <a:ext cx="610615" cy="816067"/>
              <a:chOff x="7382255" y="210400"/>
              <a:chExt cx="889590" cy="1188909"/>
            </a:xfrm>
          </p:grpSpPr>
          <p:sp>
            <p:nvSpPr>
              <p:cNvPr id="1879" name="Google Shape;1879;p54"/>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80" name="Google Shape;1880;p54"/>
              <p:cNvGrpSpPr/>
              <p:nvPr/>
            </p:nvGrpSpPr>
            <p:grpSpPr>
              <a:xfrm>
                <a:off x="7514246" y="356595"/>
                <a:ext cx="592493" cy="857184"/>
                <a:chOff x="8493866" y="1122612"/>
                <a:chExt cx="96298" cy="139296"/>
              </a:xfrm>
            </p:grpSpPr>
            <p:sp>
              <p:nvSpPr>
                <p:cNvPr id="1881" name="Google Shape;1881;p54"/>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82" name="Google Shape;1882;p54"/>
                <p:cNvGrpSpPr/>
                <p:nvPr/>
              </p:nvGrpSpPr>
              <p:grpSpPr>
                <a:xfrm>
                  <a:off x="8514785" y="1196751"/>
                  <a:ext cx="55223" cy="65157"/>
                  <a:chOff x="8514785" y="1196751"/>
                  <a:chExt cx="55223" cy="65157"/>
                </a:xfrm>
              </p:grpSpPr>
              <p:sp>
                <p:nvSpPr>
                  <p:cNvPr id="1883" name="Google Shape;1883;p54"/>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54"/>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54"/>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86" name="Google Shape;1886;p54"/>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54"/>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54"/>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54"/>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90" name="Google Shape;1890;p54"/>
            <p:cNvGrpSpPr/>
            <p:nvPr/>
          </p:nvGrpSpPr>
          <p:grpSpPr>
            <a:xfrm>
              <a:off x="415939" y="3905371"/>
              <a:ext cx="589664" cy="699213"/>
              <a:chOff x="7570887" y="957519"/>
              <a:chExt cx="197947" cy="234722"/>
            </a:xfrm>
          </p:grpSpPr>
          <p:sp>
            <p:nvSpPr>
              <p:cNvPr id="1891" name="Google Shape;1891;p54"/>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92" name="Google Shape;1892;p54"/>
              <p:cNvGrpSpPr/>
              <p:nvPr/>
            </p:nvGrpSpPr>
            <p:grpSpPr>
              <a:xfrm>
                <a:off x="7590853" y="979012"/>
                <a:ext cx="150287" cy="187029"/>
                <a:chOff x="7590853" y="979012"/>
                <a:chExt cx="150287" cy="187029"/>
              </a:xfrm>
            </p:grpSpPr>
            <p:sp>
              <p:nvSpPr>
                <p:cNvPr id="1893" name="Google Shape;1893;p54"/>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4" name="Google Shape;1894;p54"/>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5" name="Google Shape;1895;p54"/>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96" name="Google Shape;1896;p54"/>
                <p:cNvGrpSpPr/>
                <p:nvPr/>
              </p:nvGrpSpPr>
              <p:grpSpPr>
                <a:xfrm>
                  <a:off x="7658097" y="1083325"/>
                  <a:ext cx="29764" cy="24433"/>
                  <a:chOff x="7658097" y="1083325"/>
                  <a:chExt cx="29764" cy="24433"/>
                </a:xfrm>
              </p:grpSpPr>
              <p:sp>
                <p:nvSpPr>
                  <p:cNvPr id="1897" name="Google Shape;1897;p54"/>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8" name="Google Shape;1898;p54"/>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9" name="Google Shape;1899;p54"/>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0" name="Google Shape;1900;p54"/>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559" name="Google Shape;559;p37"/>
          <p:cNvSpPr txBox="1"/>
          <p:nvPr>
            <p:ph idx="1" type="subTitle"/>
          </p:nvPr>
        </p:nvSpPr>
        <p:spPr>
          <a:xfrm>
            <a:off x="720000" y="1177300"/>
            <a:ext cx="77040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560" name="Google Shape;560;p37"/>
          <p:cNvGraphicFramePr/>
          <p:nvPr/>
        </p:nvGraphicFramePr>
        <p:xfrm>
          <a:off x="720000" y="1552341"/>
          <a:ext cx="3000000" cy="3000000"/>
        </p:xfrm>
        <a:graphic>
          <a:graphicData uri="http://schemas.openxmlformats.org/drawingml/2006/table">
            <a:tbl>
              <a:tblPr>
                <a:noFill/>
                <a:tableStyleId>{255E30E6-D74F-44B0-89A5-38A1CCE68283}</a:tableStyleId>
              </a:tblPr>
              <a:tblGrid>
                <a:gridCol w="2419350"/>
                <a:gridCol w="5284650"/>
              </a:tblGrid>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hlinkClick action="ppaction://hlinksldjump" r:id="rId3">
                            <a:extLst>
                              <a:ext uri="{A12FA001-AC4F-418D-AE19-62706E023703}">
                                <ahyp:hlinkClr val="tx"/>
                              </a:ext>
                            </a:extLst>
                          </a:hlinkClick>
                        </a:rPr>
                        <a:t>Fonts</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To view this template correctly in PowerPoint, download and install the fonts we used</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hlinkClick action="ppaction://hlinksldjump" r:id="rId4">
                            <a:extLst>
                              <a:ext uri="{A12FA001-AC4F-418D-AE19-62706E023703}">
                                <ahyp:hlinkClr val="tx"/>
                              </a:ext>
                            </a:extLst>
                          </a:hlinkClick>
                        </a:rPr>
                        <a:t>Used</a:t>
                      </a:r>
                      <a:r>
                        <a:rPr b="1" lang="en" sz="1000">
                          <a:solidFill>
                            <a:schemeClr val="dk1"/>
                          </a:solidFill>
                          <a:uFill>
                            <a:noFill/>
                          </a:uFill>
                          <a:latin typeface="Nunito"/>
                          <a:ea typeface="Nunito"/>
                          <a:cs typeface="Nunito"/>
                          <a:sym typeface="Nunito"/>
                          <a:hlinkClick action="ppaction://hlinksldjump" r:id="rId5">
                            <a:extLst>
                              <a:ext uri="{A12FA001-AC4F-418D-AE19-62706E023703}">
                                <ahyp:hlinkClr val="tx"/>
                              </a:ext>
                            </a:extLst>
                          </a:hlinkClick>
                        </a:rPr>
                        <a:t> </a:t>
                      </a:r>
                      <a:r>
                        <a:rPr b="1" lang="en" sz="1000">
                          <a:solidFill>
                            <a:schemeClr val="dk1"/>
                          </a:solidFill>
                          <a:latin typeface="Nunito"/>
                          <a:ea typeface="Nunito"/>
                          <a:cs typeface="Nunito"/>
                          <a:sym typeface="Nunito"/>
                        </a:rPr>
                        <a:t>and </a:t>
                      </a:r>
                      <a:r>
                        <a:rPr b="1" lang="en" sz="1000" u="sng">
                          <a:solidFill>
                            <a:schemeClr val="dk1"/>
                          </a:solidFill>
                          <a:latin typeface="Nunito"/>
                          <a:ea typeface="Nunito"/>
                          <a:cs typeface="Nunito"/>
                          <a:sym typeface="Nunito"/>
                          <a:hlinkClick action="ppaction://hlinksldjump" r:id="rId6">
                            <a:extLst>
                              <a:ext uri="{A12FA001-AC4F-418D-AE19-62706E023703}">
                                <ahyp:hlinkClr val="tx"/>
                              </a:ext>
                            </a:extLst>
                          </a:hlinkClick>
                        </a:rPr>
                        <a:t>alternative</a:t>
                      </a:r>
                      <a:r>
                        <a:rPr b="1" lang="en" sz="1000" u="sng">
                          <a:solidFill>
                            <a:schemeClr val="dk1"/>
                          </a:solidFill>
                          <a:latin typeface="Nunito"/>
                          <a:ea typeface="Nunito"/>
                          <a:cs typeface="Nunito"/>
                          <a:sym typeface="Nunito"/>
                          <a:hlinkClick action="ppaction://hlinksldjump" r:id="rId7">
                            <a:extLst>
                              <a:ext uri="{A12FA001-AC4F-418D-AE19-62706E023703}">
                                <ahyp:hlinkClr val="tx"/>
                              </a:ext>
                            </a:extLst>
                          </a:hlinkClick>
                        </a:rPr>
                        <a:t> resources</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Nunito"/>
                          <a:ea typeface="Nunito"/>
                          <a:cs typeface="Nunito"/>
                          <a:sym typeface="Nunito"/>
                        </a:rPr>
                        <a:t>An assortment of graphic resources that are suitable for use in this presentation</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hlinkClick action="ppaction://hlinksldjump" r:id="rId8">
                            <a:extLst>
                              <a:ext uri="{A12FA001-AC4F-418D-AE19-62706E023703}">
                                <ahyp:hlinkClr val="tx"/>
                              </a:ext>
                            </a:extLst>
                          </a:hlinkClick>
                        </a:rPr>
                        <a:t>Thanks slide</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You must keep it so that proper credits for our design are given</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hlinkClick action="ppaction://hlinksldjump" r:id="rId9">
                            <a:extLst>
                              <a:ext uri="{A12FA001-AC4F-418D-AE19-62706E023703}">
                                <ahyp:hlinkClr val="tx"/>
                              </a:ext>
                            </a:extLst>
                          </a:hlinkClick>
                        </a:rPr>
                        <a:t>Colors</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All the colors used in this presentation</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hlinkClick action="ppaction://hlinksldjump" r:id="rId10">
                            <a:extLst>
                              <a:ext uri="{A12FA001-AC4F-418D-AE19-62706E023703}">
                                <ahyp:hlinkClr val="tx"/>
                              </a:ext>
                            </a:extLst>
                          </a:hlinkClick>
                        </a:rPr>
                        <a:t>Icons</a:t>
                      </a:r>
                      <a:r>
                        <a:rPr b="1" lang="en" sz="1000">
                          <a:solidFill>
                            <a:schemeClr val="dk1"/>
                          </a:solidFill>
                          <a:uFill>
                            <a:noFill/>
                          </a:uFill>
                          <a:latin typeface="Nunito"/>
                          <a:ea typeface="Nunito"/>
                          <a:cs typeface="Nunito"/>
                          <a:sym typeface="Nunito"/>
                          <a:hlinkClick action="ppaction://hlinksldjump" r:id="rId11">
                            <a:extLst>
                              <a:ext uri="{A12FA001-AC4F-418D-AE19-62706E023703}">
                                <ahyp:hlinkClr val="tx"/>
                              </a:ext>
                            </a:extLst>
                          </a:hlinkClick>
                        </a:rPr>
                        <a:t> </a:t>
                      </a:r>
                      <a:r>
                        <a:rPr b="1" lang="en" sz="1000">
                          <a:solidFill>
                            <a:schemeClr val="dk1"/>
                          </a:solidFill>
                          <a:latin typeface="Nunito"/>
                          <a:ea typeface="Nunito"/>
                          <a:cs typeface="Nunito"/>
                          <a:sym typeface="Nunito"/>
                        </a:rPr>
                        <a:t>and </a:t>
                      </a:r>
                      <a:r>
                        <a:rPr b="1" lang="en" sz="1000" u="sng">
                          <a:solidFill>
                            <a:schemeClr val="dk1"/>
                          </a:solidFill>
                          <a:latin typeface="Nunito"/>
                          <a:ea typeface="Nunito"/>
                          <a:cs typeface="Nunito"/>
                          <a:sym typeface="Nunito"/>
                          <a:hlinkClick action="ppaction://hlinksldjump" r:id="rId12">
                            <a:extLst>
                              <a:ext uri="{A12FA001-AC4F-418D-AE19-62706E023703}">
                                <ahyp:hlinkClr val="tx"/>
                              </a:ext>
                            </a:extLst>
                          </a:hlinkClick>
                        </a:rPr>
                        <a:t>infographic resources</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0"/>
                        </a:spcAft>
                        <a:buNone/>
                      </a:pPr>
                      <a:r>
                        <a:rPr lang="en" sz="1000">
                          <a:solidFill>
                            <a:schemeClr val="dk1"/>
                          </a:solidFill>
                          <a:latin typeface="Nunito"/>
                          <a:ea typeface="Nunito"/>
                          <a:cs typeface="Nunito"/>
                          <a:sym typeface="Nunito"/>
                        </a:rPr>
                        <a:t>These can be used in the template, and their size and color can be edited</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a:solidFill>
                            <a:schemeClr val="dk1"/>
                          </a:solidFill>
                          <a:latin typeface="Nunito"/>
                          <a:ea typeface="Nunito"/>
                          <a:cs typeface="Nunito"/>
                          <a:sym typeface="Nunito"/>
                        </a:rPr>
                        <a:t>Editable presentation theme </a:t>
                      </a:r>
                      <a:endParaRPr b="1"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You can edit the master slides easily. For more info, click </a:t>
                      </a:r>
                      <a:r>
                        <a:rPr b="1" lang="en" sz="1000" u="sng">
                          <a:solidFill>
                            <a:schemeClr val="dk1"/>
                          </a:solidFill>
                          <a:latin typeface="Nunito"/>
                          <a:ea typeface="Nunito"/>
                          <a:cs typeface="Nunito"/>
                          <a:sym typeface="Nunito"/>
                          <a:hlinkClick r:id="rId13">
                            <a:extLst>
                              <a:ext uri="{A12FA001-AC4F-418D-AE19-62706E023703}">
                                <ahyp:hlinkClr val="tx"/>
                              </a:ext>
                            </a:extLst>
                          </a:hlinkClick>
                        </a:rPr>
                        <a:t>here</a:t>
                      </a:r>
                      <a:endParaRPr b="1"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bl>
          </a:graphicData>
        </a:graphic>
      </p:graphicFrame>
      <p:sp>
        <p:nvSpPr>
          <p:cNvPr id="561" name="Google Shape;561;p37"/>
          <p:cNvSpPr txBox="1"/>
          <p:nvPr/>
        </p:nvSpPr>
        <p:spPr>
          <a:xfrm>
            <a:off x="719990" y="4173025"/>
            <a:ext cx="18753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Nunito"/>
                <a:ea typeface="Nunito"/>
                <a:cs typeface="Nunito"/>
                <a:sym typeface="Nunito"/>
              </a:rPr>
              <a:t>For more info:</a:t>
            </a:r>
            <a:br>
              <a:rPr lang="en" sz="1000">
                <a:solidFill>
                  <a:schemeClr val="dk1"/>
                </a:solidFill>
                <a:latin typeface="Nunito"/>
                <a:ea typeface="Nunito"/>
                <a:cs typeface="Nunito"/>
                <a:sym typeface="Nunito"/>
              </a:rPr>
            </a:br>
            <a:r>
              <a:rPr b="1" lang="en" sz="1000" u="sng">
                <a:solidFill>
                  <a:schemeClr val="dk1"/>
                </a:solidFill>
                <a:latin typeface="Nunito"/>
                <a:ea typeface="Nunito"/>
                <a:cs typeface="Nunito"/>
                <a:sym typeface="Nunito"/>
                <a:hlinkClick r:id="rId14">
                  <a:extLst>
                    <a:ext uri="{A12FA001-AC4F-418D-AE19-62706E023703}">
                      <ahyp:hlinkClr val="tx"/>
                    </a:ext>
                  </a:extLst>
                </a:hlinkClick>
              </a:rPr>
              <a:t>Slidesgo</a:t>
            </a:r>
            <a:r>
              <a:rPr b="1" lang="en" sz="1000">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5">
                  <a:extLst>
                    <a:ext uri="{A12FA001-AC4F-418D-AE19-62706E023703}">
                      <ahyp:hlinkClr val="tx"/>
                    </a:ext>
                  </a:extLst>
                </a:hlinkClick>
              </a:rPr>
              <a:t>Blog</a:t>
            </a:r>
            <a:r>
              <a:rPr b="1" lang="en" sz="1000">
                <a:solidFill>
                  <a:schemeClr val="dk1"/>
                </a:solidFill>
                <a:latin typeface="Nunito"/>
                <a:ea typeface="Nunito"/>
                <a:cs typeface="Nunito"/>
                <a:sym typeface="Nunito"/>
              </a:rPr>
              <a:t> </a:t>
            </a:r>
            <a:r>
              <a:rPr b="1" lang="en" sz="1000">
                <a:solidFill>
                  <a:schemeClr val="dk1"/>
                </a:solidFill>
                <a:latin typeface="Nunito"/>
                <a:ea typeface="Nunito"/>
                <a:cs typeface="Nunito"/>
                <a:sym typeface="Nunito"/>
              </a:rPr>
              <a:t>| </a:t>
            </a:r>
            <a:r>
              <a:rPr b="1" lang="en" sz="1000" u="sng">
                <a:solidFill>
                  <a:schemeClr val="dk1"/>
                </a:solidFill>
                <a:latin typeface="Nunito"/>
                <a:ea typeface="Nunito"/>
                <a:cs typeface="Nunito"/>
                <a:sym typeface="Nunito"/>
                <a:hlinkClick r:id="rId16">
                  <a:extLst>
                    <a:ext uri="{A12FA001-AC4F-418D-AE19-62706E023703}">
                      <ahyp:hlinkClr val="tx"/>
                    </a:ext>
                  </a:extLst>
                </a:hlinkClick>
              </a:rPr>
              <a:t>FAQs</a:t>
            </a:r>
            <a:endParaRPr b="1" sz="1000" u="sng">
              <a:solidFill>
                <a:schemeClr val="dk1"/>
              </a:solidFill>
              <a:latin typeface="Nunito"/>
              <a:ea typeface="Nunito"/>
              <a:cs typeface="Nunito"/>
              <a:sym typeface="Nunito"/>
            </a:endParaRPr>
          </a:p>
        </p:txBody>
      </p:sp>
      <p:sp>
        <p:nvSpPr>
          <p:cNvPr id="562" name="Google Shape;562;p37"/>
          <p:cNvSpPr txBox="1"/>
          <p:nvPr/>
        </p:nvSpPr>
        <p:spPr>
          <a:xfrm>
            <a:off x="2686210" y="4173025"/>
            <a:ext cx="32838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Nunito"/>
                <a:ea typeface="Nunito"/>
                <a:cs typeface="Nunito"/>
                <a:sym typeface="Nunito"/>
              </a:rPr>
              <a:t>You can visit our sister </a:t>
            </a:r>
            <a:r>
              <a:rPr lang="en" sz="1000">
                <a:solidFill>
                  <a:schemeClr val="dk1"/>
                </a:solidFill>
                <a:latin typeface="Nunito"/>
                <a:ea typeface="Nunito"/>
                <a:cs typeface="Nunito"/>
                <a:sym typeface="Nunito"/>
              </a:rPr>
              <a:t>projects</a:t>
            </a:r>
            <a:r>
              <a:rPr lang="en" sz="1000">
                <a:solidFill>
                  <a:schemeClr val="dk1"/>
                </a:solidFill>
                <a:latin typeface="Nunito"/>
                <a:ea typeface="Nunito"/>
                <a:cs typeface="Nunito"/>
                <a:sym typeface="Nunito"/>
              </a:rPr>
              <a:t>:</a:t>
            </a:r>
            <a:br>
              <a:rPr lang="en" sz="1000">
                <a:solidFill>
                  <a:schemeClr val="dk1"/>
                </a:solidFill>
                <a:latin typeface="Nunito"/>
                <a:ea typeface="Nunito"/>
                <a:cs typeface="Nunito"/>
                <a:sym typeface="Nunito"/>
              </a:rPr>
            </a:br>
            <a:r>
              <a:rPr b="1" lang="en" sz="1000" u="sng">
                <a:solidFill>
                  <a:schemeClr val="dk1"/>
                </a:solidFill>
                <a:latin typeface="Nunito"/>
                <a:ea typeface="Nunito"/>
                <a:cs typeface="Nunito"/>
                <a:sym typeface="Nunito"/>
                <a:hlinkClick r:id="rId17">
                  <a:extLst>
                    <a:ext uri="{A12FA001-AC4F-418D-AE19-62706E023703}">
                      <ahyp:hlinkClr val="tx"/>
                    </a:ext>
                  </a:extLst>
                </a:hlinkClick>
              </a:rPr>
              <a:t>Freepik</a:t>
            </a:r>
            <a:r>
              <a:rPr b="1" lang="en" sz="1000">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8">
                  <a:extLst>
                    <a:ext uri="{A12FA001-AC4F-418D-AE19-62706E023703}">
                      <ahyp:hlinkClr val="tx"/>
                    </a:ext>
                  </a:extLst>
                </a:hlinkClick>
              </a:rPr>
              <a:t>Flaticon</a:t>
            </a:r>
            <a:r>
              <a:rPr b="1" lang="en" sz="1000">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9">
                  <a:extLst>
                    <a:ext uri="{A12FA001-AC4F-418D-AE19-62706E023703}">
                      <ahyp:hlinkClr val="tx"/>
                    </a:ext>
                  </a:extLst>
                </a:hlinkClick>
              </a:rPr>
              <a:t>Storyset</a:t>
            </a:r>
            <a:r>
              <a:rPr b="1" lang="en" sz="1000">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20">
                  <a:extLst>
                    <a:ext uri="{A12FA001-AC4F-418D-AE19-62706E023703}">
                      <ahyp:hlinkClr val="tx"/>
                    </a:ext>
                  </a:extLst>
                </a:hlinkClick>
              </a:rPr>
              <a:t>Wepik</a:t>
            </a:r>
            <a:r>
              <a:rPr b="1" lang="en" sz="1000">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21">
                  <a:extLst>
                    <a:ext uri="{A12FA001-AC4F-418D-AE19-62706E023703}">
                      <ahyp:hlinkClr val="tx"/>
                    </a:ext>
                  </a:extLst>
                </a:hlinkClick>
              </a:rPr>
              <a:t>Videvo</a:t>
            </a:r>
            <a:endParaRPr b="1" sz="1000">
              <a:solidFill>
                <a:schemeClr val="dk1"/>
              </a:solidFill>
              <a:latin typeface="Nunito"/>
              <a:ea typeface="Nunito"/>
              <a:cs typeface="Nunito"/>
              <a:sym typeface="Nunito"/>
            </a:endParaRPr>
          </a:p>
        </p:txBody>
      </p:sp>
      <p:grpSp>
        <p:nvGrpSpPr>
          <p:cNvPr id="563" name="Google Shape;563;p37"/>
          <p:cNvGrpSpPr/>
          <p:nvPr/>
        </p:nvGrpSpPr>
        <p:grpSpPr>
          <a:xfrm>
            <a:off x="6288667" y="4448206"/>
            <a:ext cx="311576" cy="311581"/>
            <a:chOff x="8010777" y="386361"/>
            <a:chExt cx="53575" cy="53575"/>
          </a:xfrm>
        </p:grpSpPr>
        <p:sp>
          <p:nvSpPr>
            <p:cNvPr id="564" name="Google Shape;564;p37"/>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37"/>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66" name="Google Shape;566;p37"/>
          <p:cNvGrpSpPr/>
          <p:nvPr/>
        </p:nvGrpSpPr>
        <p:grpSpPr>
          <a:xfrm>
            <a:off x="8035641" y="94138"/>
            <a:ext cx="893993" cy="1095911"/>
            <a:chOff x="8035641" y="94138"/>
            <a:chExt cx="893993" cy="1095911"/>
          </a:xfrm>
        </p:grpSpPr>
        <p:grpSp>
          <p:nvGrpSpPr>
            <p:cNvPr id="567" name="Google Shape;567;p37"/>
            <p:cNvGrpSpPr/>
            <p:nvPr/>
          </p:nvGrpSpPr>
          <p:grpSpPr>
            <a:xfrm>
              <a:off x="8243088" y="94138"/>
              <a:ext cx="686546" cy="752022"/>
              <a:chOff x="8400590" y="2145039"/>
              <a:chExt cx="266289" cy="291685"/>
            </a:xfrm>
          </p:grpSpPr>
          <p:sp>
            <p:nvSpPr>
              <p:cNvPr id="568" name="Google Shape;568;p37"/>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9" name="Google Shape;569;p37"/>
              <p:cNvGrpSpPr/>
              <p:nvPr/>
            </p:nvGrpSpPr>
            <p:grpSpPr>
              <a:xfrm>
                <a:off x="8424852" y="2162338"/>
                <a:ext cx="218554" cy="243968"/>
                <a:chOff x="8424852" y="2162338"/>
                <a:chExt cx="218554" cy="243968"/>
              </a:xfrm>
            </p:grpSpPr>
            <p:sp>
              <p:nvSpPr>
                <p:cNvPr id="570" name="Google Shape;570;p37"/>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37"/>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37"/>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37"/>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37"/>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37"/>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37"/>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37"/>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78" name="Google Shape;578;p37"/>
            <p:cNvGrpSpPr/>
            <p:nvPr/>
          </p:nvGrpSpPr>
          <p:grpSpPr>
            <a:xfrm>
              <a:off x="8035641" y="450204"/>
              <a:ext cx="664626" cy="739845"/>
              <a:chOff x="6609515" y="784984"/>
              <a:chExt cx="257787" cy="286962"/>
            </a:xfrm>
          </p:grpSpPr>
          <p:sp>
            <p:nvSpPr>
              <p:cNvPr id="579" name="Google Shape;579;p37"/>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580" name="Google Shape;580;p37"/>
              <p:cNvGrpSpPr/>
              <p:nvPr/>
            </p:nvGrpSpPr>
            <p:grpSpPr>
              <a:xfrm>
                <a:off x="6638511" y="813066"/>
                <a:ext cx="210150" cy="230802"/>
                <a:chOff x="6638511" y="813066"/>
                <a:chExt cx="210150" cy="230802"/>
              </a:xfrm>
            </p:grpSpPr>
            <p:sp>
              <p:nvSpPr>
                <p:cNvPr id="581" name="Google Shape;581;p37"/>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37"/>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37"/>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37"/>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4" name="Shape 1904"/>
        <p:cNvGrpSpPr/>
        <p:nvPr/>
      </p:nvGrpSpPr>
      <p:grpSpPr>
        <a:xfrm>
          <a:off x="0" y="0"/>
          <a:ext cx="0" cy="0"/>
          <a:chOff x="0" y="0"/>
          <a:chExt cx="0" cy="0"/>
        </a:xfrm>
      </p:grpSpPr>
      <p:sp>
        <p:nvSpPr>
          <p:cNvPr id="1905" name="Google Shape;1905;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Nutrition insights</a:t>
            </a:r>
            <a:endParaRPr/>
          </a:p>
        </p:txBody>
      </p:sp>
      <p:sp>
        <p:nvSpPr>
          <p:cNvPr id="1906" name="Google Shape;1906;p55"/>
          <p:cNvSpPr txBox="1"/>
          <p:nvPr>
            <p:ph idx="4294967295" type="subTitle"/>
          </p:nvPr>
        </p:nvSpPr>
        <p:spPr>
          <a:xfrm>
            <a:off x="716338" y="3552967"/>
            <a:ext cx="2530200" cy="881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907" name="Google Shape;1907;p55"/>
          <p:cNvSpPr txBox="1"/>
          <p:nvPr>
            <p:ph idx="4294967295" type="subTitle"/>
          </p:nvPr>
        </p:nvSpPr>
        <p:spPr>
          <a:xfrm>
            <a:off x="716338" y="3183625"/>
            <a:ext cx="2530200" cy="505500"/>
          </a:xfrm>
          <a:prstGeom prst="rect">
            <a:avLst/>
          </a:prstGeom>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2000">
                <a:latin typeface="Balsamiq Sans"/>
                <a:ea typeface="Balsamiq Sans"/>
                <a:cs typeface="Balsamiq Sans"/>
                <a:sym typeface="Balsamiq Sans"/>
              </a:rPr>
              <a:t>Protein intake</a:t>
            </a:r>
            <a:endParaRPr b="1" sz="2000">
              <a:latin typeface="Balsamiq Sans"/>
              <a:ea typeface="Balsamiq Sans"/>
              <a:cs typeface="Balsamiq Sans"/>
              <a:sym typeface="Balsamiq Sans"/>
            </a:endParaRPr>
          </a:p>
        </p:txBody>
      </p:sp>
      <p:sp>
        <p:nvSpPr>
          <p:cNvPr id="1908" name="Google Shape;1908;p55"/>
          <p:cNvSpPr txBox="1"/>
          <p:nvPr>
            <p:ph idx="4294967295" type="subTitle"/>
          </p:nvPr>
        </p:nvSpPr>
        <p:spPr>
          <a:xfrm>
            <a:off x="3306900" y="3552969"/>
            <a:ext cx="2530200" cy="881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909" name="Google Shape;1909;p55"/>
          <p:cNvSpPr txBox="1"/>
          <p:nvPr>
            <p:ph idx="4294967295" type="subTitle"/>
          </p:nvPr>
        </p:nvSpPr>
        <p:spPr>
          <a:xfrm>
            <a:off x="3306900" y="3183625"/>
            <a:ext cx="2530200" cy="505500"/>
          </a:xfrm>
          <a:prstGeom prst="rect">
            <a:avLst/>
          </a:prstGeom>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2000">
                <a:latin typeface="Balsamiq Sans"/>
                <a:ea typeface="Balsamiq Sans"/>
                <a:cs typeface="Balsamiq Sans"/>
                <a:sym typeface="Balsamiq Sans"/>
              </a:rPr>
              <a:t>Fiber consumption</a:t>
            </a:r>
            <a:endParaRPr b="1" sz="2000">
              <a:latin typeface="Balsamiq Sans"/>
              <a:ea typeface="Balsamiq Sans"/>
              <a:cs typeface="Balsamiq Sans"/>
              <a:sym typeface="Balsamiq Sans"/>
            </a:endParaRPr>
          </a:p>
        </p:txBody>
      </p:sp>
      <p:sp>
        <p:nvSpPr>
          <p:cNvPr id="1910" name="Google Shape;1910;p55"/>
          <p:cNvSpPr txBox="1"/>
          <p:nvPr>
            <p:ph idx="4294967295" type="subTitle"/>
          </p:nvPr>
        </p:nvSpPr>
        <p:spPr>
          <a:xfrm>
            <a:off x="5897462" y="3552967"/>
            <a:ext cx="2530200" cy="881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911" name="Google Shape;1911;p55"/>
          <p:cNvSpPr txBox="1"/>
          <p:nvPr>
            <p:ph idx="4294967295" type="subTitle"/>
          </p:nvPr>
        </p:nvSpPr>
        <p:spPr>
          <a:xfrm>
            <a:off x="5897462" y="3183625"/>
            <a:ext cx="2530200" cy="505500"/>
          </a:xfrm>
          <a:prstGeom prst="rect">
            <a:avLst/>
          </a:prstGeom>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2000">
                <a:latin typeface="Balsamiq Sans"/>
                <a:ea typeface="Balsamiq Sans"/>
                <a:cs typeface="Balsamiq Sans"/>
                <a:sym typeface="Balsamiq Sans"/>
              </a:rPr>
              <a:t>Healthy fats</a:t>
            </a:r>
            <a:endParaRPr b="1" sz="2000">
              <a:latin typeface="Balsamiq Sans"/>
              <a:ea typeface="Balsamiq Sans"/>
              <a:cs typeface="Balsamiq Sans"/>
              <a:sym typeface="Balsamiq Sans"/>
            </a:endParaRPr>
          </a:p>
        </p:txBody>
      </p:sp>
      <p:sp>
        <p:nvSpPr>
          <p:cNvPr id="1912" name="Google Shape;1912;p55"/>
          <p:cNvSpPr/>
          <p:nvPr/>
        </p:nvSpPr>
        <p:spPr>
          <a:xfrm>
            <a:off x="1266988" y="1608975"/>
            <a:ext cx="1428900" cy="1428900"/>
          </a:xfrm>
          <a:prstGeom prst="pie">
            <a:avLst>
              <a:gd fmla="val 16109244" name="adj1"/>
              <a:gd fmla="val 29140" name="adj2"/>
            </a:avLst>
          </a:prstGeom>
          <a:solidFill>
            <a:srgbClr val="CC722E">
              <a:alpha val="278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913" name="Google Shape;1913;p55"/>
          <p:cNvSpPr/>
          <p:nvPr/>
        </p:nvSpPr>
        <p:spPr>
          <a:xfrm>
            <a:off x="1511788" y="1853775"/>
            <a:ext cx="939300" cy="939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dk1"/>
                </a:solidFill>
                <a:latin typeface="Balsamiq Sans"/>
                <a:ea typeface="Balsamiq Sans"/>
                <a:cs typeface="Balsamiq Sans"/>
                <a:sym typeface="Balsamiq Sans"/>
              </a:rPr>
              <a:t>25%</a:t>
            </a:r>
            <a:endParaRPr sz="1700">
              <a:latin typeface="Nunito"/>
              <a:ea typeface="Nunito"/>
              <a:cs typeface="Nunito"/>
              <a:sym typeface="Nunito"/>
            </a:endParaRPr>
          </a:p>
        </p:txBody>
      </p:sp>
      <p:sp>
        <p:nvSpPr>
          <p:cNvPr id="1914" name="Google Shape;1914;p55"/>
          <p:cNvSpPr/>
          <p:nvPr/>
        </p:nvSpPr>
        <p:spPr>
          <a:xfrm>
            <a:off x="3857550" y="1608975"/>
            <a:ext cx="1428900" cy="1428900"/>
          </a:xfrm>
          <a:prstGeom prst="pie">
            <a:avLst>
              <a:gd fmla="val 16282106" name="adj1"/>
              <a:gd fmla="val 5460975" name="adj2"/>
            </a:avLst>
          </a:prstGeom>
          <a:solidFill>
            <a:srgbClr val="95A83D">
              <a:alpha val="4304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915" name="Google Shape;1915;p55"/>
          <p:cNvSpPr/>
          <p:nvPr/>
        </p:nvSpPr>
        <p:spPr>
          <a:xfrm>
            <a:off x="4102350" y="1853775"/>
            <a:ext cx="939300" cy="939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dk1"/>
                </a:solidFill>
                <a:latin typeface="Balsamiq Sans"/>
                <a:ea typeface="Balsamiq Sans"/>
                <a:cs typeface="Balsamiq Sans"/>
                <a:sym typeface="Balsamiq Sans"/>
              </a:rPr>
              <a:t>50</a:t>
            </a:r>
            <a:r>
              <a:rPr b="1" lang="en" sz="1700">
                <a:solidFill>
                  <a:schemeClr val="dk1"/>
                </a:solidFill>
                <a:latin typeface="Balsamiq Sans"/>
                <a:ea typeface="Balsamiq Sans"/>
                <a:cs typeface="Balsamiq Sans"/>
                <a:sym typeface="Balsamiq Sans"/>
              </a:rPr>
              <a:t>%</a:t>
            </a:r>
            <a:endParaRPr sz="1700">
              <a:latin typeface="Nunito"/>
              <a:ea typeface="Nunito"/>
              <a:cs typeface="Nunito"/>
              <a:sym typeface="Nunito"/>
            </a:endParaRPr>
          </a:p>
        </p:txBody>
      </p:sp>
      <p:sp>
        <p:nvSpPr>
          <p:cNvPr id="1916" name="Google Shape;1916;p55"/>
          <p:cNvSpPr/>
          <p:nvPr/>
        </p:nvSpPr>
        <p:spPr>
          <a:xfrm>
            <a:off x="6448112" y="1608975"/>
            <a:ext cx="1428900" cy="1428900"/>
          </a:xfrm>
          <a:prstGeom prst="pie">
            <a:avLst>
              <a:gd fmla="val 16249574" name="adj1"/>
              <a:gd fmla="val 10773216" name="adj2"/>
            </a:avLst>
          </a:prstGeom>
          <a:solidFill>
            <a:srgbClr val="F0C766">
              <a:alpha val="4177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917" name="Google Shape;1917;p55"/>
          <p:cNvSpPr/>
          <p:nvPr/>
        </p:nvSpPr>
        <p:spPr>
          <a:xfrm>
            <a:off x="6692912" y="1853775"/>
            <a:ext cx="939300" cy="939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dk1"/>
                </a:solidFill>
                <a:latin typeface="Balsamiq Sans"/>
                <a:ea typeface="Balsamiq Sans"/>
                <a:cs typeface="Balsamiq Sans"/>
                <a:sym typeface="Balsamiq Sans"/>
              </a:rPr>
              <a:t>75</a:t>
            </a:r>
            <a:r>
              <a:rPr b="1" lang="en" sz="1700">
                <a:solidFill>
                  <a:schemeClr val="dk1"/>
                </a:solidFill>
                <a:latin typeface="Balsamiq Sans"/>
                <a:ea typeface="Balsamiq Sans"/>
                <a:cs typeface="Balsamiq Sans"/>
                <a:sym typeface="Balsamiq Sans"/>
              </a:rPr>
              <a:t>%</a:t>
            </a:r>
            <a:endParaRPr sz="1700">
              <a:latin typeface="Nunito"/>
              <a:ea typeface="Nunito"/>
              <a:cs typeface="Nunito"/>
              <a:sym typeface="Nunito"/>
            </a:endParaRPr>
          </a:p>
        </p:txBody>
      </p:sp>
      <p:grpSp>
        <p:nvGrpSpPr>
          <p:cNvPr id="1918" name="Google Shape;1918;p55"/>
          <p:cNvGrpSpPr/>
          <p:nvPr/>
        </p:nvGrpSpPr>
        <p:grpSpPr>
          <a:xfrm>
            <a:off x="7555931" y="1017720"/>
            <a:ext cx="754207" cy="896613"/>
            <a:chOff x="7177165" y="405444"/>
            <a:chExt cx="253183" cy="300988"/>
          </a:xfrm>
        </p:grpSpPr>
        <p:sp>
          <p:nvSpPr>
            <p:cNvPr id="1919" name="Google Shape;1919;p5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0" name="Google Shape;1920;p55"/>
            <p:cNvGrpSpPr/>
            <p:nvPr/>
          </p:nvGrpSpPr>
          <p:grpSpPr>
            <a:xfrm>
              <a:off x="7194890" y="420612"/>
              <a:ext cx="205512" cy="257207"/>
              <a:chOff x="7194890" y="420612"/>
              <a:chExt cx="205512" cy="257207"/>
            </a:xfrm>
          </p:grpSpPr>
          <p:sp>
            <p:nvSpPr>
              <p:cNvPr id="1921" name="Google Shape;1921;p5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2" name="Google Shape;1922;p5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3" name="Google Shape;1923;p5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4" name="Google Shape;1924;p5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5" name="Google Shape;1925;p5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6" name="Google Shape;1926;p5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7" name="Google Shape;1927;p55"/>
              <p:cNvGrpSpPr/>
              <p:nvPr/>
            </p:nvGrpSpPr>
            <p:grpSpPr>
              <a:xfrm>
                <a:off x="7332552" y="511417"/>
                <a:ext cx="60514" cy="60514"/>
                <a:chOff x="7332552" y="511417"/>
                <a:chExt cx="60514" cy="60514"/>
              </a:xfrm>
            </p:grpSpPr>
            <p:sp>
              <p:nvSpPr>
                <p:cNvPr id="1928" name="Google Shape;1928;p5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9" name="Google Shape;1929;p5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30" name="Google Shape;1930;p55"/>
              <p:cNvGrpSpPr/>
              <p:nvPr/>
            </p:nvGrpSpPr>
            <p:grpSpPr>
              <a:xfrm>
                <a:off x="7289918" y="521811"/>
                <a:ext cx="60527" cy="60527"/>
                <a:chOff x="7289918" y="521811"/>
                <a:chExt cx="60527" cy="60527"/>
              </a:xfrm>
            </p:grpSpPr>
            <p:sp>
              <p:nvSpPr>
                <p:cNvPr id="1931" name="Google Shape;1931;p5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2" name="Google Shape;1932;p5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33" name="Google Shape;1933;p55"/>
              <p:cNvGrpSpPr/>
              <p:nvPr/>
            </p:nvGrpSpPr>
            <p:grpSpPr>
              <a:xfrm>
                <a:off x="7228447" y="473745"/>
                <a:ext cx="60527" cy="60527"/>
                <a:chOff x="7228447" y="473745"/>
                <a:chExt cx="60527" cy="60527"/>
              </a:xfrm>
            </p:grpSpPr>
            <p:sp>
              <p:nvSpPr>
                <p:cNvPr id="1934" name="Google Shape;1934;p5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5" name="Google Shape;1935;p5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36" name="Google Shape;1936;p55"/>
              <p:cNvGrpSpPr/>
              <p:nvPr/>
            </p:nvGrpSpPr>
            <p:grpSpPr>
              <a:xfrm>
                <a:off x="7241925" y="524936"/>
                <a:ext cx="60527" cy="60527"/>
                <a:chOff x="7241925" y="524936"/>
                <a:chExt cx="60527" cy="60527"/>
              </a:xfrm>
            </p:grpSpPr>
            <p:sp>
              <p:nvSpPr>
                <p:cNvPr id="1937" name="Google Shape;1937;p5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8" name="Google Shape;1938;p5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39" name="Google Shape;1939;p55"/>
              <p:cNvGrpSpPr/>
              <p:nvPr/>
            </p:nvGrpSpPr>
            <p:grpSpPr>
              <a:xfrm>
                <a:off x="7196496" y="553701"/>
                <a:ext cx="69912" cy="74130"/>
                <a:chOff x="7196496" y="553701"/>
                <a:chExt cx="69912" cy="74130"/>
              </a:xfrm>
            </p:grpSpPr>
            <p:sp>
              <p:nvSpPr>
                <p:cNvPr id="1940" name="Google Shape;1940;p5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1" name="Google Shape;1941;p5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2" name="Google Shape;1942;p5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43" name="Google Shape;1943;p55"/>
              <p:cNvGrpSpPr/>
              <p:nvPr/>
            </p:nvGrpSpPr>
            <p:grpSpPr>
              <a:xfrm>
                <a:off x="7238257" y="584624"/>
                <a:ext cx="60515" cy="60515"/>
                <a:chOff x="7238257" y="584624"/>
                <a:chExt cx="60515" cy="60515"/>
              </a:xfrm>
            </p:grpSpPr>
            <p:sp>
              <p:nvSpPr>
                <p:cNvPr id="1944" name="Google Shape;1944;p5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5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46" name="Google Shape;1946;p55"/>
              <p:cNvGrpSpPr/>
              <p:nvPr/>
            </p:nvGrpSpPr>
            <p:grpSpPr>
              <a:xfrm>
                <a:off x="7287420" y="577993"/>
                <a:ext cx="60515" cy="60515"/>
                <a:chOff x="7287420" y="577993"/>
                <a:chExt cx="60515" cy="60515"/>
              </a:xfrm>
            </p:grpSpPr>
            <p:sp>
              <p:nvSpPr>
                <p:cNvPr id="1947" name="Google Shape;1947;p5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8" name="Google Shape;1948;p5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49" name="Google Shape;1949;p55"/>
              <p:cNvGrpSpPr/>
              <p:nvPr/>
            </p:nvGrpSpPr>
            <p:grpSpPr>
              <a:xfrm>
                <a:off x="7194890" y="617304"/>
                <a:ext cx="60515" cy="60515"/>
                <a:chOff x="7194890" y="617304"/>
                <a:chExt cx="60515" cy="60515"/>
              </a:xfrm>
            </p:grpSpPr>
            <p:sp>
              <p:nvSpPr>
                <p:cNvPr id="1950" name="Google Shape;1950;p5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5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52" name="Google Shape;1952;p5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3" name="Google Shape;1953;p5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5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8" name="Shape 1958"/>
        <p:cNvGrpSpPr/>
        <p:nvPr/>
      </p:nvGrpSpPr>
      <p:grpSpPr>
        <a:xfrm>
          <a:off x="0" y="0"/>
          <a:ext cx="0" cy="0"/>
          <a:chOff x="0" y="0"/>
          <a:chExt cx="0" cy="0"/>
        </a:xfrm>
      </p:grpSpPr>
      <p:grpSp>
        <p:nvGrpSpPr>
          <p:cNvPr id="1959" name="Google Shape;1959;p56"/>
          <p:cNvGrpSpPr/>
          <p:nvPr/>
        </p:nvGrpSpPr>
        <p:grpSpPr>
          <a:xfrm>
            <a:off x="4692823" y="1323602"/>
            <a:ext cx="3432984" cy="2496295"/>
            <a:chOff x="331763" y="414153"/>
            <a:chExt cx="6903246" cy="5019697"/>
          </a:xfrm>
        </p:grpSpPr>
        <p:sp>
          <p:nvSpPr>
            <p:cNvPr id="1960" name="Google Shape;1960;p56"/>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63" name="Google Shape;1963;p56"/>
          <p:cNvPicPr preferRelativeResize="0"/>
          <p:nvPr/>
        </p:nvPicPr>
        <p:blipFill rotWithShape="1">
          <a:blip r:embed="rId3">
            <a:alphaModFix/>
          </a:blip>
          <a:srcRect b="0" l="3891" r="3882" t="0"/>
          <a:stretch/>
        </p:blipFill>
        <p:spPr>
          <a:xfrm>
            <a:off x="4784760" y="1415829"/>
            <a:ext cx="3249110" cy="1981718"/>
          </a:xfrm>
          <a:prstGeom prst="rect">
            <a:avLst/>
          </a:prstGeom>
          <a:noFill/>
          <a:ln>
            <a:noFill/>
          </a:ln>
        </p:spPr>
      </p:pic>
      <p:sp>
        <p:nvSpPr>
          <p:cNvPr id="1964" name="Google Shape;1964;p56"/>
          <p:cNvSpPr txBox="1"/>
          <p:nvPr>
            <p:ph type="title"/>
          </p:nvPr>
        </p:nvSpPr>
        <p:spPr>
          <a:xfrm>
            <a:off x="1018193" y="1456325"/>
            <a:ext cx="26829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1965" name="Google Shape;1965;p56"/>
          <p:cNvSpPr txBox="1"/>
          <p:nvPr>
            <p:ph idx="1" type="subTitle"/>
          </p:nvPr>
        </p:nvSpPr>
        <p:spPr>
          <a:xfrm>
            <a:off x="1018193" y="2443325"/>
            <a:ext cx="2682900" cy="111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966" name="Google Shape;1966;p56"/>
          <p:cNvSpPr/>
          <p:nvPr/>
        </p:nvSpPr>
        <p:spPr>
          <a:xfrm>
            <a:off x="3918177" y="75886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67" name="Google Shape;1967;p56"/>
          <p:cNvGrpSpPr/>
          <p:nvPr/>
        </p:nvGrpSpPr>
        <p:grpSpPr>
          <a:xfrm>
            <a:off x="4289716" y="2722063"/>
            <a:ext cx="893993" cy="1095911"/>
            <a:chOff x="4289716" y="2722063"/>
            <a:chExt cx="893993" cy="1095911"/>
          </a:xfrm>
        </p:grpSpPr>
        <p:grpSp>
          <p:nvGrpSpPr>
            <p:cNvPr id="1968" name="Google Shape;1968;p56"/>
            <p:cNvGrpSpPr/>
            <p:nvPr/>
          </p:nvGrpSpPr>
          <p:grpSpPr>
            <a:xfrm>
              <a:off x="4497163" y="2722063"/>
              <a:ext cx="686546" cy="752022"/>
              <a:chOff x="8400590" y="2145039"/>
              <a:chExt cx="266289" cy="291685"/>
            </a:xfrm>
          </p:grpSpPr>
          <p:sp>
            <p:nvSpPr>
              <p:cNvPr id="1969" name="Google Shape;1969;p56"/>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70" name="Google Shape;1970;p56"/>
              <p:cNvGrpSpPr/>
              <p:nvPr/>
            </p:nvGrpSpPr>
            <p:grpSpPr>
              <a:xfrm>
                <a:off x="8424852" y="2162338"/>
                <a:ext cx="218554" cy="243968"/>
                <a:chOff x="8424852" y="2162338"/>
                <a:chExt cx="218554" cy="243968"/>
              </a:xfrm>
            </p:grpSpPr>
            <p:sp>
              <p:nvSpPr>
                <p:cNvPr id="1971" name="Google Shape;1971;p56"/>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2" name="Google Shape;1972;p56"/>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3" name="Google Shape;1973;p56"/>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4" name="Google Shape;1974;p56"/>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5" name="Google Shape;1975;p56"/>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6" name="Google Shape;1976;p56"/>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7" name="Google Shape;1977;p56"/>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8" name="Google Shape;1978;p56"/>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79" name="Google Shape;1979;p56"/>
            <p:cNvGrpSpPr/>
            <p:nvPr/>
          </p:nvGrpSpPr>
          <p:grpSpPr>
            <a:xfrm>
              <a:off x="4289716" y="3078129"/>
              <a:ext cx="664626" cy="739845"/>
              <a:chOff x="6609515" y="784984"/>
              <a:chExt cx="257787" cy="286962"/>
            </a:xfrm>
          </p:grpSpPr>
          <p:sp>
            <p:nvSpPr>
              <p:cNvPr id="1980" name="Google Shape;1980;p56"/>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981" name="Google Shape;1981;p56"/>
              <p:cNvGrpSpPr/>
              <p:nvPr/>
            </p:nvGrpSpPr>
            <p:grpSpPr>
              <a:xfrm>
                <a:off x="6638511" y="813066"/>
                <a:ext cx="210150" cy="230802"/>
                <a:chOff x="6638511" y="813066"/>
                <a:chExt cx="210150" cy="230802"/>
              </a:xfrm>
            </p:grpSpPr>
            <p:sp>
              <p:nvSpPr>
                <p:cNvPr id="1982" name="Google Shape;1982;p56"/>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3" name="Google Shape;1983;p56"/>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4" name="Google Shape;1984;p56"/>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56"/>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986" name="Google Shape;1986;p56"/>
          <p:cNvGrpSpPr/>
          <p:nvPr/>
        </p:nvGrpSpPr>
        <p:grpSpPr>
          <a:xfrm>
            <a:off x="288390" y="345534"/>
            <a:ext cx="610615" cy="816067"/>
            <a:chOff x="7382255" y="210400"/>
            <a:chExt cx="889590" cy="1188909"/>
          </a:xfrm>
        </p:grpSpPr>
        <p:sp>
          <p:nvSpPr>
            <p:cNvPr id="1987" name="Google Shape;1987;p56"/>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88" name="Google Shape;1988;p56"/>
            <p:cNvGrpSpPr/>
            <p:nvPr/>
          </p:nvGrpSpPr>
          <p:grpSpPr>
            <a:xfrm>
              <a:off x="7514246" y="356595"/>
              <a:ext cx="592493" cy="857184"/>
              <a:chOff x="8493866" y="1122612"/>
              <a:chExt cx="96298" cy="139296"/>
            </a:xfrm>
          </p:grpSpPr>
          <p:sp>
            <p:nvSpPr>
              <p:cNvPr id="1989" name="Google Shape;1989;p56"/>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90" name="Google Shape;1990;p56"/>
              <p:cNvGrpSpPr/>
              <p:nvPr/>
            </p:nvGrpSpPr>
            <p:grpSpPr>
              <a:xfrm>
                <a:off x="8514785" y="1196751"/>
                <a:ext cx="55223" cy="65157"/>
                <a:chOff x="8514785" y="1196751"/>
                <a:chExt cx="55223" cy="65157"/>
              </a:xfrm>
            </p:grpSpPr>
            <p:sp>
              <p:nvSpPr>
                <p:cNvPr id="1991" name="Google Shape;1991;p56"/>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2" name="Google Shape;1992;p56"/>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3" name="Google Shape;1993;p56"/>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94" name="Google Shape;1994;p56"/>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5" name="Google Shape;1995;p56"/>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6" name="Google Shape;1996;p56"/>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7" name="Google Shape;1997;p56"/>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98" name="Google Shape;1998;p56"/>
          <p:cNvGrpSpPr/>
          <p:nvPr/>
        </p:nvGrpSpPr>
        <p:grpSpPr>
          <a:xfrm>
            <a:off x="8135939" y="4172071"/>
            <a:ext cx="589664" cy="699213"/>
            <a:chOff x="7570887" y="957519"/>
            <a:chExt cx="197947" cy="234722"/>
          </a:xfrm>
        </p:grpSpPr>
        <p:sp>
          <p:nvSpPr>
            <p:cNvPr id="1999" name="Google Shape;1999;p56"/>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00" name="Google Shape;2000;p56"/>
            <p:cNvGrpSpPr/>
            <p:nvPr/>
          </p:nvGrpSpPr>
          <p:grpSpPr>
            <a:xfrm>
              <a:off x="7590853" y="979012"/>
              <a:ext cx="150287" cy="187029"/>
              <a:chOff x="7590853" y="979012"/>
              <a:chExt cx="150287" cy="187029"/>
            </a:xfrm>
          </p:grpSpPr>
          <p:sp>
            <p:nvSpPr>
              <p:cNvPr id="2001" name="Google Shape;2001;p56"/>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2" name="Google Shape;2002;p56"/>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3" name="Google Shape;2003;p56"/>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04" name="Google Shape;2004;p56"/>
              <p:cNvGrpSpPr/>
              <p:nvPr/>
            </p:nvGrpSpPr>
            <p:grpSpPr>
              <a:xfrm>
                <a:off x="7658097" y="1083325"/>
                <a:ext cx="29764" cy="24433"/>
                <a:chOff x="7658097" y="1083325"/>
                <a:chExt cx="29764" cy="24433"/>
              </a:xfrm>
            </p:grpSpPr>
            <p:sp>
              <p:nvSpPr>
                <p:cNvPr id="2005" name="Google Shape;2005;p56"/>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6" name="Google Shape;2006;p56"/>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07" name="Google Shape;2007;p56"/>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8" name="Google Shape;2008;p56"/>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2" name="Shape 2012"/>
        <p:cNvGrpSpPr/>
        <p:nvPr/>
      </p:nvGrpSpPr>
      <p:grpSpPr>
        <a:xfrm>
          <a:off x="0" y="0"/>
          <a:ext cx="0" cy="0"/>
          <a:chOff x="0" y="0"/>
          <a:chExt cx="0" cy="0"/>
        </a:xfrm>
      </p:grpSpPr>
      <p:sp>
        <p:nvSpPr>
          <p:cNvPr id="2013" name="Google Shape;2013;p57"/>
          <p:cNvSpPr/>
          <p:nvPr/>
        </p:nvSpPr>
        <p:spPr>
          <a:xfrm>
            <a:off x="1561951" y="735560"/>
            <a:ext cx="2697276" cy="3672287"/>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14" name="Google Shape;2014;p57"/>
          <p:cNvPicPr preferRelativeResize="0"/>
          <p:nvPr/>
        </p:nvPicPr>
        <p:blipFill rotWithShape="1">
          <a:blip r:embed="rId3">
            <a:alphaModFix/>
          </a:blip>
          <a:srcRect b="0" l="24988" r="24993" t="0"/>
          <a:stretch/>
        </p:blipFill>
        <p:spPr>
          <a:xfrm>
            <a:off x="1654343" y="838567"/>
            <a:ext cx="2512492" cy="3347959"/>
          </a:xfrm>
          <a:prstGeom prst="rect">
            <a:avLst/>
          </a:prstGeom>
          <a:noFill/>
          <a:ln>
            <a:noFill/>
          </a:ln>
        </p:spPr>
      </p:pic>
      <p:sp>
        <p:nvSpPr>
          <p:cNvPr id="2015" name="Google Shape;2015;p57"/>
          <p:cNvSpPr txBox="1"/>
          <p:nvPr>
            <p:ph type="title"/>
          </p:nvPr>
        </p:nvSpPr>
        <p:spPr>
          <a:xfrm>
            <a:off x="5126076" y="1460668"/>
            <a:ext cx="2847300" cy="1060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mockup</a:t>
            </a:r>
            <a:endParaRPr/>
          </a:p>
        </p:txBody>
      </p:sp>
      <p:sp>
        <p:nvSpPr>
          <p:cNvPr id="2016" name="Google Shape;2016;p57"/>
          <p:cNvSpPr txBox="1"/>
          <p:nvPr>
            <p:ph idx="1" type="subTitle"/>
          </p:nvPr>
        </p:nvSpPr>
        <p:spPr>
          <a:xfrm>
            <a:off x="5126212" y="2445268"/>
            <a:ext cx="28473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2017" name="Google Shape;2017;p57"/>
          <p:cNvSpPr/>
          <p:nvPr/>
        </p:nvSpPr>
        <p:spPr>
          <a:xfrm>
            <a:off x="883052" y="6810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18" name="Google Shape;2018;p57"/>
          <p:cNvGrpSpPr/>
          <p:nvPr/>
        </p:nvGrpSpPr>
        <p:grpSpPr>
          <a:xfrm flipH="1">
            <a:off x="763909" y="3174048"/>
            <a:ext cx="1319985" cy="1571263"/>
            <a:chOff x="4493925" y="112536"/>
            <a:chExt cx="598389" cy="712300"/>
          </a:xfrm>
        </p:grpSpPr>
        <p:sp>
          <p:nvSpPr>
            <p:cNvPr id="2019" name="Google Shape;2019;p57"/>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20" name="Google Shape;2020;p57"/>
            <p:cNvGrpSpPr/>
            <p:nvPr/>
          </p:nvGrpSpPr>
          <p:grpSpPr>
            <a:xfrm>
              <a:off x="4544228" y="166034"/>
              <a:ext cx="497823" cy="599605"/>
              <a:chOff x="4544228" y="166034"/>
              <a:chExt cx="497823" cy="599605"/>
            </a:xfrm>
          </p:grpSpPr>
          <p:grpSp>
            <p:nvGrpSpPr>
              <p:cNvPr id="2021" name="Google Shape;2021;p57"/>
              <p:cNvGrpSpPr/>
              <p:nvPr/>
            </p:nvGrpSpPr>
            <p:grpSpPr>
              <a:xfrm>
                <a:off x="4544228" y="269118"/>
                <a:ext cx="327678" cy="307041"/>
                <a:chOff x="4544228" y="269118"/>
                <a:chExt cx="327678" cy="307041"/>
              </a:xfrm>
            </p:grpSpPr>
            <p:sp>
              <p:nvSpPr>
                <p:cNvPr id="2022" name="Google Shape;2022;p57"/>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3" name="Google Shape;2023;p57"/>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4" name="Google Shape;2024;p57"/>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5" name="Google Shape;2025;p57"/>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6" name="Google Shape;2026;p57"/>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57"/>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8" name="Google Shape;2028;p57"/>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9" name="Google Shape;2029;p57"/>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0" name="Google Shape;2030;p57"/>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1" name="Google Shape;2031;p57"/>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2" name="Google Shape;2032;p57"/>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3" name="Google Shape;2033;p57"/>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4" name="Google Shape;2034;p57"/>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5" name="Google Shape;2035;p57"/>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6" name="Google Shape;2036;p57"/>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57"/>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8" name="Google Shape;2038;p57"/>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9" name="Google Shape;2039;p57"/>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40" name="Google Shape;2040;p57"/>
              <p:cNvGrpSpPr/>
              <p:nvPr/>
            </p:nvGrpSpPr>
            <p:grpSpPr>
              <a:xfrm>
                <a:off x="4708566" y="243858"/>
                <a:ext cx="175377" cy="316374"/>
                <a:chOff x="4708566" y="243858"/>
                <a:chExt cx="175377" cy="316374"/>
              </a:xfrm>
            </p:grpSpPr>
            <p:sp>
              <p:nvSpPr>
                <p:cNvPr id="2041" name="Google Shape;2041;p57"/>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2" name="Google Shape;2042;p57"/>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3" name="Google Shape;2043;p57"/>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4" name="Google Shape;2044;p57"/>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45" name="Google Shape;2045;p57"/>
              <p:cNvGrpSpPr/>
              <p:nvPr/>
            </p:nvGrpSpPr>
            <p:grpSpPr>
              <a:xfrm>
                <a:off x="4838842" y="166034"/>
                <a:ext cx="203209" cy="520204"/>
                <a:chOff x="4838842" y="166034"/>
                <a:chExt cx="203209" cy="520204"/>
              </a:xfrm>
            </p:grpSpPr>
            <p:sp>
              <p:nvSpPr>
                <p:cNvPr id="2046" name="Google Shape;2046;p57"/>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7" name="Google Shape;2047;p57"/>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8" name="Google Shape;2048;p57"/>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57"/>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0" name="Google Shape;2050;p57"/>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1" name="Google Shape;2051;p57"/>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2" name="Google Shape;2052;p57"/>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3" name="Google Shape;2053;p57"/>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54" name="Google Shape;2054;p57"/>
              <p:cNvGrpSpPr/>
              <p:nvPr/>
            </p:nvGrpSpPr>
            <p:grpSpPr>
              <a:xfrm>
                <a:off x="4570335" y="373653"/>
                <a:ext cx="215863" cy="271964"/>
                <a:chOff x="4570335" y="373653"/>
                <a:chExt cx="215863" cy="271964"/>
              </a:xfrm>
            </p:grpSpPr>
            <p:sp>
              <p:nvSpPr>
                <p:cNvPr id="2055" name="Google Shape;2055;p57"/>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6" name="Google Shape;2056;p57"/>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7" name="Google Shape;2057;p57"/>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8" name="Google Shape;2058;p57"/>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57"/>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60" name="Google Shape;2060;p57"/>
              <p:cNvGrpSpPr/>
              <p:nvPr/>
            </p:nvGrpSpPr>
            <p:grpSpPr>
              <a:xfrm>
                <a:off x="4711765" y="376367"/>
                <a:ext cx="148880" cy="180608"/>
                <a:chOff x="4711765" y="376367"/>
                <a:chExt cx="148880" cy="180608"/>
              </a:xfrm>
            </p:grpSpPr>
            <p:sp>
              <p:nvSpPr>
                <p:cNvPr id="2061" name="Google Shape;2061;p57"/>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2" name="Google Shape;2062;p57"/>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63" name="Google Shape;2063;p57"/>
                <p:cNvGrpSpPr/>
                <p:nvPr/>
              </p:nvGrpSpPr>
              <p:grpSpPr>
                <a:xfrm>
                  <a:off x="4770691" y="485236"/>
                  <a:ext cx="31027" cy="21659"/>
                  <a:chOff x="4770691" y="485236"/>
                  <a:chExt cx="31027" cy="21659"/>
                </a:xfrm>
              </p:grpSpPr>
              <p:sp>
                <p:nvSpPr>
                  <p:cNvPr id="2064" name="Google Shape;2064;p57"/>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5" name="Google Shape;2065;p57"/>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66" name="Google Shape;2066;p57"/>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7" name="Google Shape;2067;p57"/>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68" name="Google Shape;2068;p57"/>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9" name="Google Shape;2069;p57"/>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0" name="Google Shape;2070;p57"/>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71" name="Google Shape;2071;p57"/>
          <p:cNvGrpSpPr/>
          <p:nvPr/>
        </p:nvGrpSpPr>
        <p:grpSpPr>
          <a:xfrm>
            <a:off x="7979114" y="182071"/>
            <a:ext cx="903299" cy="1031751"/>
            <a:chOff x="7979114" y="182071"/>
            <a:chExt cx="903299" cy="1031751"/>
          </a:xfrm>
        </p:grpSpPr>
        <p:grpSp>
          <p:nvGrpSpPr>
            <p:cNvPr id="2072" name="Google Shape;2072;p57"/>
            <p:cNvGrpSpPr/>
            <p:nvPr/>
          </p:nvGrpSpPr>
          <p:grpSpPr>
            <a:xfrm flipH="1">
              <a:off x="8172348" y="182072"/>
              <a:ext cx="710065" cy="1031750"/>
              <a:chOff x="7929864" y="1803297"/>
              <a:chExt cx="818424" cy="1189064"/>
            </a:xfrm>
          </p:grpSpPr>
          <p:sp>
            <p:nvSpPr>
              <p:cNvPr id="2073" name="Google Shape;2073;p57"/>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74" name="Google Shape;2074;p57"/>
              <p:cNvGrpSpPr/>
              <p:nvPr/>
            </p:nvGrpSpPr>
            <p:grpSpPr>
              <a:xfrm>
                <a:off x="8034260" y="1943225"/>
                <a:ext cx="610587" cy="909422"/>
                <a:chOff x="8034260" y="1943225"/>
                <a:chExt cx="610587" cy="909422"/>
              </a:xfrm>
            </p:grpSpPr>
            <p:sp>
              <p:nvSpPr>
                <p:cNvPr id="2075" name="Google Shape;2075;p57"/>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76" name="Google Shape;2076;p57"/>
                <p:cNvGrpSpPr/>
                <p:nvPr/>
              </p:nvGrpSpPr>
              <p:grpSpPr>
                <a:xfrm>
                  <a:off x="8105861" y="2060036"/>
                  <a:ext cx="462927" cy="775862"/>
                  <a:chOff x="8105861" y="2060036"/>
                  <a:chExt cx="462927" cy="775862"/>
                </a:xfrm>
              </p:grpSpPr>
              <p:sp>
                <p:nvSpPr>
                  <p:cNvPr id="2077" name="Google Shape;2077;p57"/>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8" name="Google Shape;2078;p57"/>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9" name="Google Shape;2079;p57"/>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0" name="Google Shape;2080;p57"/>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1" name="Google Shape;2081;p57"/>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2" name="Google Shape;2082;p57"/>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3" name="Google Shape;2083;p57"/>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4" name="Google Shape;2084;p57"/>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5" name="Google Shape;2085;p57"/>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086" name="Google Shape;2086;p57"/>
            <p:cNvGrpSpPr/>
            <p:nvPr/>
          </p:nvGrpSpPr>
          <p:grpSpPr>
            <a:xfrm>
              <a:off x="7979114" y="182071"/>
              <a:ext cx="589664" cy="699213"/>
              <a:chOff x="7570887" y="957519"/>
              <a:chExt cx="197947" cy="234722"/>
            </a:xfrm>
          </p:grpSpPr>
          <p:sp>
            <p:nvSpPr>
              <p:cNvPr id="2087" name="Google Shape;2087;p57"/>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88" name="Google Shape;2088;p57"/>
              <p:cNvGrpSpPr/>
              <p:nvPr/>
            </p:nvGrpSpPr>
            <p:grpSpPr>
              <a:xfrm>
                <a:off x="7590853" y="979012"/>
                <a:ext cx="150287" cy="187029"/>
                <a:chOff x="7590853" y="979012"/>
                <a:chExt cx="150287" cy="187029"/>
              </a:xfrm>
            </p:grpSpPr>
            <p:sp>
              <p:nvSpPr>
                <p:cNvPr id="2089" name="Google Shape;2089;p57"/>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0" name="Google Shape;2090;p57"/>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1" name="Google Shape;2091;p57"/>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92" name="Google Shape;2092;p57"/>
                <p:cNvGrpSpPr/>
                <p:nvPr/>
              </p:nvGrpSpPr>
              <p:grpSpPr>
                <a:xfrm>
                  <a:off x="7658097" y="1083325"/>
                  <a:ext cx="29764" cy="24433"/>
                  <a:chOff x="7658097" y="1083325"/>
                  <a:chExt cx="29764" cy="24433"/>
                </a:xfrm>
              </p:grpSpPr>
              <p:sp>
                <p:nvSpPr>
                  <p:cNvPr id="2093" name="Google Shape;2093;p57"/>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4" name="Google Shape;2094;p57"/>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95" name="Google Shape;2095;p57"/>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6" name="Google Shape;2096;p57"/>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0" name="Shape 2100"/>
        <p:cNvGrpSpPr/>
        <p:nvPr/>
      </p:nvGrpSpPr>
      <p:grpSpPr>
        <a:xfrm>
          <a:off x="0" y="0"/>
          <a:ext cx="0" cy="0"/>
          <a:chOff x="0" y="0"/>
          <a:chExt cx="0" cy="0"/>
        </a:xfrm>
      </p:grpSpPr>
      <p:sp>
        <p:nvSpPr>
          <p:cNvPr id="2101" name="Google Shape;2101;p58"/>
          <p:cNvSpPr txBox="1"/>
          <p:nvPr>
            <p:ph type="title"/>
          </p:nvPr>
        </p:nvSpPr>
        <p:spPr>
          <a:xfrm>
            <a:off x="1018193" y="1456325"/>
            <a:ext cx="26829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2102" name="Google Shape;2102;p58"/>
          <p:cNvSpPr txBox="1"/>
          <p:nvPr>
            <p:ph idx="1" type="subTitle"/>
          </p:nvPr>
        </p:nvSpPr>
        <p:spPr>
          <a:xfrm>
            <a:off x="1018193" y="2443325"/>
            <a:ext cx="2682900" cy="111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2103" name="Google Shape;2103;p58"/>
          <p:cNvSpPr/>
          <p:nvPr/>
        </p:nvSpPr>
        <p:spPr>
          <a:xfrm>
            <a:off x="5195379" y="891931"/>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4" name="Google Shape;2104;p58"/>
          <p:cNvGrpSpPr/>
          <p:nvPr/>
        </p:nvGrpSpPr>
        <p:grpSpPr>
          <a:xfrm>
            <a:off x="5110201" y="709411"/>
            <a:ext cx="1834973" cy="3724678"/>
            <a:chOff x="5186401" y="494525"/>
            <a:chExt cx="1834973" cy="3724678"/>
          </a:xfrm>
        </p:grpSpPr>
        <p:sp>
          <p:nvSpPr>
            <p:cNvPr id="2105" name="Google Shape;2105;p58"/>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8"/>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07" name="Google Shape;2107;p58"/>
          <p:cNvPicPr preferRelativeResize="0"/>
          <p:nvPr/>
        </p:nvPicPr>
        <p:blipFill rotWithShape="1">
          <a:blip r:embed="rId3">
            <a:alphaModFix/>
          </a:blip>
          <a:srcRect b="0" l="25604" r="39464" t="0"/>
          <a:stretch/>
        </p:blipFill>
        <p:spPr>
          <a:xfrm>
            <a:off x="5195388" y="815735"/>
            <a:ext cx="1664599" cy="3176198"/>
          </a:xfrm>
          <a:prstGeom prst="rect">
            <a:avLst/>
          </a:prstGeom>
          <a:noFill/>
          <a:ln>
            <a:noFill/>
          </a:ln>
        </p:spPr>
      </p:pic>
      <p:sp>
        <p:nvSpPr>
          <p:cNvPr id="2108" name="Google Shape;2108;p58"/>
          <p:cNvSpPr/>
          <p:nvPr/>
        </p:nvSpPr>
        <p:spPr>
          <a:xfrm>
            <a:off x="260752" y="2179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09" name="Google Shape;2109;p58"/>
          <p:cNvGrpSpPr/>
          <p:nvPr/>
        </p:nvGrpSpPr>
        <p:grpSpPr>
          <a:xfrm rot="-306717">
            <a:off x="6648681" y="2945324"/>
            <a:ext cx="1204340" cy="1492092"/>
            <a:chOff x="7786336" y="1422122"/>
            <a:chExt cx="385311" cy="477388"/>
          </a:xfrm>
        </p:grpSpPr>
        <p:sp>
          <p:nvSpPr>
            <p:cNvPr id="2110" name="Google Shape;2110;p58"/>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11" name="Google Shape;2111;p58"/>
            <p:cNvGrpSpPr/>
            <p:nvPr/>
          </p:nvGrpSpPr>
          <p:grpSpPr>
            <a:xfrm>
              <a:off x="7809776" y="1445914"/>
              <a:ext cx="337612" cy="429672"/>
              <a:chOff x="7809776" y="1445914"/>
              <a:chExt cx="337612" cy="429672"/>
            </a:xfrm>
          </p:grpSpPr>
          <p:grpSp>
            <p:nvGrpSpPr>
              <p:cNvPr id="2112" name="Google Shape;2112;p58"/>
              <p:cNvGrpSpPr/>
              <p:nvPr/>
            </p:nvGrpSpPr>
            <p:grpSpPr>
              <a:xfrm>
                <a:off x="7826864" y="1445914"/>
                <a:ext cx="320524" cy="265580"/>
                <a:chOff x="7826864" y="1445914"/>
                <a:chExt cx="320524" cy="265580"/>
              </a:xfrm>
            </p:grpSpPr>
            <p:grpSp>
              <p:nvGrpSpPr>
                <p:cNvPr id="2113" name="Google Shape;2113;p58"/>
                <p:cNvGrpSpPr/>
                <p:nvPr/>
              </p:nvGrpSpPr>
              <p:grpSpPr>
                <a:xfrm>
                  <a:off x="7964534" y="1445914"/>
                  <a:ext cx="182854" cy="265580"/>
                  <a:chOff x="7964534" y="1445914"/>
                  <a:chExt cx="182854" cy="265580"/>
                </a:xfrm>
              </p:grpSpPr>
              <p:sp>
                <p:nvSpPr>
                  <p:cNvPr id="2114" name="Google Shape;2114;p58"/>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15" name="Google Shape;2115;p58"/>
                  <p:cNvGrpSpPr/>
                  <p:nvPr/>
                </p:nvGrpSpPr>
                <p:grpSpPr>
                  <a:xfrm>
                    <a:off x="7997160" y="1490402"/>
                    <a:ext cx="150228" cy="131681"/>
                    <a:chOff x="7997160" y="1490402"/>
                    <a:chExt cx="150228" cy="131681"/>
                  </a:xfrm>
                </p:grpSpPr>
                <p:sp>
                  <p:nvSpPr>
                    <p:cNvPr id="2116" name="Google Shape;2116;p58"/>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7" name="Google Shape;2117;p58"/>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8" name="Google Shape;2118;p58"/>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9" name="Google Shape;2119;p58"/>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20" name="Google Shape;2120;p58"/>
                <p:cNvGrpSpPr/>
                <p:nvPr/>
              </p:nvGrpSpPr>
              <p:grpSpPr>
                <a:xfrm>
                  <a:off x="7826864" y="1474645"/>
                  <a:ext cx="163049" cy="236848"/>
                  <a:chOff x="7826864" y="1474645"/>
                  <a:chExt cx="163049" cy="236848"/>
                </a:xfrm>
              </p:grpSpPr>
              <p:sp>
                <p:nvSpPr>
                  <p:cNvPr id="2121" name="Google Shape;2121;p58"/>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22" name="Google Shape;2122;p58"/>
                  <p:cNvGrpSpPr/>
                  <p:nvPr/>
                </p:nvGrpSpPr>
                <p:grpSpPr>
                  <a:xfrm>
                    <a:off x="7826864" y="1514476"/>
                    <a:ext cx="133889" cy="117333"/>
                    <a:chOff x="7826864" y="1514476"/>
                    <a:chExt cx="133889" cy="117333"/>
                  </a:xfrm>
                </p:grpSpPr>
                <p:sp>
                  <p:nvSpPr>
                    <p:cNvPr id="2123" name="Google Shape;2123;p58"/>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4" name="Google Shape;2124;p58"/>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5" name="Google Shape;2125;p58"/>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6" name="Google Shape;2126;p58"/>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27" name="Google Shape;2127;p58"/>
                <p:cNvGrpSpPr/>
                <p:nvPr/>
              </p:nvGrpSpPr>
              <p:grpSpPr>
                <a:xfrm>
                  <a:off x="7920942" y="1550097"/>
                  <a:ext cx="111279" cy="161396"/>
                  <a:chOff x="7920942" y="1550097"/>
                  <a:chExt cx="111279" cy="161396"/>
                </a:xfrm>
              </p:grpSpPr>
              <p:sp>
                <p:nvSpPr>
                  <p:cNvPr id="2128" name="Google Shape;2128;p58"/>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29" name="Google Shape;2129;p58"/>
                  <p:cNvGrpSpPr/>
                  <p:nvPr/>
                </p:nvGrpSpPr>
                <p:grpSpPr>
                  <a:xfrm>
                    <a:off x="7941143" y="1577472"/>
                    <a:ext cx="91078" cy="79855"/>
                    <a:chOff x="7941143" y="1577472"/>
                    <a:chExt cx="91078" cy="79855"/>
                  </a:xfrm>
                </p:grpSpPr>
                <p:sp>
                  <p:nvSpPr>
                    <p:cNvPr id="2130" name="Google Shape;2130;p58"/>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1" name="Google Shape;2131;p58"/>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2" name="Google Shape;2132;p58"/>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3" name="Google Shape;2133;p58"/>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134" name="Google Shape;2134;p58"/>
              <p:cNvGrpSpPr/>
              <p:nvPr/>
            </p:nvGrpSpPr>
            <p:grpSpPr>
              <a:xfrm>
                <a:off x="7809776" y="1694249"/>
                <a:ext cx="306069" cy="181337"/>
                <a:chOff x="7809776" y="1694249"/>
                <a:chExt cx="306069" cy="181337"/>
              </a:xfrm>
            </p:grpSpPr>
            <p:sp>
              <p:nvSpPr>
                <p:cNvPr id="2135" name="Google Shape;2135;p58"/>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6" name="Google Shape;2136;p58"/>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137" name="Google Shape;2137;p58"/>
          <p:cNvGrpSpPr/>
          <p:nvPr/>
        </p:nvGrpSpPr>
        <p:grpSpPr>
          <a:xfrm>
            <a:off x="4564418" y="1114915"/>
            <a:ext cx="754207" cy="896613"/>
            <a:chOff x="7177165" y="405444"/>
            <a:chExt cx="253183" cy="300988"/>
          </a:xfrm>
        </p:grpSpPr>
        <p:sp>
          <p:nvSpPr>
            <p:cNvPr id="2138" name="Google Shape;2138;p58"/>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39" name="Google Shape;2139;p58"/>
            <p:cNvGrpSpPr/>
            <p:nvPr/>
          </p:nvGrpSpPr>
          <p:grpSpPr>
            <a:xfrm>
              <a:off x="7194890" y="420612"/>
              <a:ext cx="205512" cy="257207"/>
              <a:chOff x="7194890" y="420612"/>
              <a:chExt cx="205512" cy="257207"/>
            </a:xfrm>
          </p:grpSpPr>
          <p:sp>
            <p:nvSpPr>
              <p:cNvPr id="2140" name="Google Shape;2140;p58"/>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1" name="Google Shape;2141;p58"/>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2" name="Google Shape;2142;p58"/>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3" name="Google Shape;2143;p58"/>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4" name="Google Shape;2144;p58"/>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5" name="Google Shape;2145;p58"/>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46" name="Google Shape;2146;p58"/>
              <p:cNvGrpSpPr/>
              <p:nvPr/>
            </p:nvGrpSpPr>
            <p:grpSpPr>
              <a:xfrm>
                <a:off x="7332552" y="511417"/>
                <a:ext cx="60514" cy="60514"/>
                <a:chOff x="7332552" y="511417"/>
                <a:chExt cx="60514" cy="60514"/>
              </a:xfrm>
            </p:grpSpPr>
            <p:sp>
              <p:nvSpPr>
                <p:cNvPr id="2147" name="Google Shape;2147;p58"/>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8" name="Google Shape;2148;p58"/>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49" name="Google Shape;2149;p58"/>
              <p:cNvGrpSpPr/>
              <p:nvPr/>
            </p:nvGrpSpPr>
            <p:grpSpPr>
              <a:xfrm>
                <a:off x="7289918" y="521811"/>
                <a:ext cx="60527" cy="60527"/>
                <a:chOff x="7289918" y="521811"/>
                <a:chExt cx="60527" cy="60527"/>
              </a:xfrm>
            </p:grpSpPr>
            <p:sp>
              <p:nvSpPr>
                <p:cNvPr id="2150" name="Google Shape;2150;p58"/>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1" name="Google Shape;2151;p58"/>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52" name="Google Shape;2152;p58"/>
              <p:cNvGrpSpPr/>
              <p:nvPr/>
            </p:nvGrpSpPr>
            <p:grpSpPr>
              <a:xfrm>
                <a:off x="7228447" y="473745"/>
                <a:ext cx="60527" cy="60527"/>
                <a:chOff x="7228447" y="473745"/>
                <a:chExt cx="60527" cy="60527"/>
              </a:xfrm>
            </p:grpSpPr>
            <p:sp>
              <p:nvSpPr>
                <p:cNvPr id="2153" name="Google Shape;2153;p58"/>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4" name="Google Shape;2154;p58"/>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55" name="Google Shape;2155;p58"/>
              <p:cNvGrpSpPr/>
              <p:nvPr/>
            </p:nvGrpSpPr>
            <p:grpSpPr>
              <a:xfrm>
                <a:off x="7241925" y="524936"/>
                <a:ext cx="60527" cy="60527"/>
                <a:chOff x="7241925" y="524936"/>
                <a:chExt cx="60527" cy="60527"/>
              </a:xfrm>
            </p:grpSpPr>
            <p:sp>
              <p:nvSpPr>
                <p:cNvPr id="2156" name="Google Shape;2156;p58"/>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7" name="Google Shape;2157;p58"/>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58" name="Google Shape;2158;p58"/>
              <p:cNvGrpSpPr/>
              <p:nvPr/>
            </p:nvGrpSpPr>
            <p:grpSpPr>
              <a:xfrm>
                <a:off x="7196496" y="553701"/>
                <a:ext cx="69912" cy="74130"/>
                <a:chOff x="7196496" y="553701"/>
                <a:chExt cx="69912" cy="74130"/>
              </a:xfrm>
            </p:grpSpPr>
            <p:sp>
              <p:nvSpPr>
                <p:cNvPr id="2159" name="Google Shape;2159;p58"/>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0" name="Google Shape;2160;p58"/>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1" name="Google Shape;2161;p58"/>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62" name="Google Shape;2162;p58"/>
              <p:cNvGrpSpPr/>
              <p:nvPr/>
            </p:nvGrpSpPr>
            <p:grpSpPr>
              <a:xfrm>
                <a:off x="7238257" y="584624"/>
                <a:ext cx="60515" cy="60515"/>
                <a:chOff x="7238257" y="584624"/>
                <a:chExt cx="60515" cy="60515"/>
              </a:xfrm>
            </p:grpSpPr>
            <p:sp>
              <p:nvSpPr>
                <p:cNvPr id="2163" name="Google Shape;2163;p58"/>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4" name="Google Shape;2164;p58"/>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65" name="Google Shape;2165;p58"/>
              <p:cNvGrpSpPr/>
              <p:nvPr/>
            </p:nvGrpSpPr>
            <p:grpSpPr>
              <a:xfrm>
                <a:off x="7287420" y="577993"/>
                <a:ext cx="60515" cy="60515"/>
                <a:chOff x="7287420" y="577993"/>
                <a:chExt cx="60515" cy="60515"/>
              </a:xfrm>
            </p:grpSpPr>
            <p:sp>
              <p:nvSpPr>
                <p:cNvPr id="2166" name="Google Shape;2166;p58"/>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7" name="Google Shape;2167;p58"/>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68" name="Google Shape;2168;p58"/>
              <p:cNvGrpSpPr/>
              <p:nvPr/>
            </p:nvGrpSpPr>
            <p:grpSpPr>
              <a:xfrm>
                <a:off x="7194890" y="617304"/>
                <a:ext cx="60515" cy="60515"/>
                <a:chOff x="7194890" y="617304"/>
                <a:chExt cx="60515" cy="60515"/>
              </a:xfrm>
            </p:grpSpPr>
            <p:sp>
              <p:nvSpPr>
                <p:cNvPr id="2169" name="Google Shape;2169;p58"/>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0" name="Google Shape;2170;p58"/>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71" name="Google Shape;2171;p58"/>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2" name="Google Shape;2172;p58"/>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3" name="Google Shape;2173;p58"/>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7" name="Shape 2177"/>
        <p:cNvGrpSpPr/>
        <p:nvPr/>
      </p:nvGrpSpPr>
      <p:grpSpPr>
        <a:xfrm>
          <a:off x="0" y="0"/>
          <a:ext cx="0" cy="0"/>
          <a:chOff x="0" y="0"/>
          <a:chExt cx="0" cy="0"/>
        </a:xfrm>
      </p:grpSpPr>
      <p:sp>
        <p:nvSpPr>
          <p:cNvPr id="2178" name="Google Shape;2178;p59"/>
          <p:cNvSpPr txBox="1"/>
          <p:nvPr/>
        </p:nvSpPr>
        <p:spPr>
          <a:xfrm flipH="1">
            <a:off x="5238883" y="1340425"/>
            <a:ext cx="3185100" cy="450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Access to fresh produce</a:t>
            </a:r>
            <a:endParaRPr b="1" sz="2000">
              <a:solidFill>
                <a:schemeClr val="dk1"/>
              </a:solidFill>
              <a:latin typeface="Balsamiq Sans"/>
              <a:ea typeface="Balsamiq Sans"/>
              <a:cs typeface="Balsamiq Sans"/>
              <a:sym typeface="Balsamiq Sans"/>
            </a:endParaRPr>
          </a:p>
        </p:txBody>
      </p:sp>
      <p:sp>
        <p:nvSpPr>
          <p:cNvPr id="2179" name="Google Shape;2179;p59"/>
          <p:cNvSpPr txBox="1"/>
          <p:nvPr/>
        </p:nvSpPr>
        <p:spPr>
          <a:xfrm flipH="1">
            <a:off x="5238883" y="3695951"/>
            <a:ext cx="3185100" cy="450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Healthier eating habits </a:t>
            </a:r>
            <a:endParaRPr b="1" sz="2000">
              <a:solidFill>
                <a:schemeClr val="dk1"/>
              </a:solidFill>
              <a:latin typeface="Balsamiq Sans"/>
              <a:ea typeface="Balsamiq Sans"/>
              <a:cs typeface="Balsamiq Sans"/>
              <a:sym typeface="Balsamiq Sans"/>
            </a:endParaRPr>
          </a:p>
        </p:txBody>
      </p:sp>
      <p:sp>
        <p:nvSpPr>
          <p:cNvPr id="2180" name="Google Shape;2180;p59"/>
          <p:cNvSpPr txBox="1"/>
          <p:nvPr/>
        </p:nvSpPr>
        <p:spPr>
          <a:xfrm flipH="1">
            <a:off x="5238882" y="2518188"/>
            <a:ext cx="3185100" cy="450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Nutrition education </a:t>
            </a:r>
            <a:endParaRPr b="1" sz="2000">
              <a:solidFill>
                <a:schemeClr val="dk1"/>
              </a:solidFill>
              <a:latin typeface="Balsamiq Sans"/>
              <a:ea typeface="Balsamiq Sans"/>
              <a:cs typeface="Balsamiq Sans"/>
              <a:sym typeface="Balsamiq Sans"/>
            </a:endParaRPr>
          </a:p>
        </p:txBody>
      </p:sp>
      <p:sp>
        <p:nvSpPr>
          <p:cNvPr id="2181" name="Google Shape;2181;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Global nutrition impact</a:t>
            </a:r>
            <a:endParaRPr/>
          </a:p>
        </p:txBody>
      </p:sp>
      <p:sp>
        <p:nvSpPr>
          <p:cNvPr id="2182" name="Google Shape;2182;p59"/>
          <p:cNvSpPr txBox="1"/>
          <p:nvPr/>
        </p:nvSpPr>
        <p:spPr>
          <a:xfrm flipH="1">
            <a:off x="5238901" y="1676676"/>
            <a:ext cx="3185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Saturn has a high number of moons, like Jupiter</a:t>
            </a:r>
            <a:endParaRPr>
              <a:solidFill>
                <a:schemeClr val="dk1"/>
              </a:solidFill>
              <a:latin typeface="Nunito"/>
              <a:ea typeface="Nunito"/>
              <a:cs typeface="Nunito"/>
              <a:sym typeface="Nunito"/>
            </a:endParaRPr>
          </a:p>
        </p:txBody>
      </p:sp>
      <p:sp>
        <p:nvSpPr>
          <p:cNvPr id="2183" name="Google Shape;2183;p59"/>
          <p:cNvSpPr txBox="1"/>
          <p:nvPr/>
        </p:nvSpPr>
        <p:spPr>
          <a:xfrm flipH="1">
            <a:off x="5238901" y="4032202"/>
            <a:ext cx="3185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Jupiter is the biggest planet in the Solar System</a:t>
            </a:r>
            <a:endParaRPr>
              <a:solidFill>
                <a:schemeClr val="dk1"/>
              </a:solidFill>
              <a:latin typeface="Nunito"/>
              <a:ea typeface="Nunito"/>
              <a:cs typeface="Nunito"/>
              <a:sym typeface="Nunito"/>
            </a:endParaRPr>
          </a:p>
        </p:txBody>
      </p:sp>
      <p:sp>
        <p:nvSpPr>
          <p:cNvPr id="2184" name="Google Shape;2184;p59"/>
          <p:cNvSpPr txBox="1"/>
          <p:nvPr/>
        </p:nvSpPr>
        <p:spPr>
          <a:xfrm flipH="1">
            <a:off x="5238884" y="2854439"/>
            <a:ext cx="3185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Neptune is the fourth-largest planet in the Solar System</a:t>
            </a:r>
            <a:endParaRPr>
              <a:solidFill>
                <a:schemeClr val="dk1"/>
              </a:solidFill>
              <a:latin typeface="Nunito"/>
              <a:ea typeface="Nunito"/>
              <a:cs typeface="Nunito"/>
              <a:sym typeface="Nunito"/>
            </a:endParaRPr>
          </a:p>
        </p:txBody>
      </p:sp>
      <p:grpSp>
        <p:nvGrpSpPr>
          <p:cNvPr id="2185" name="Google Shape;2185;p59"/>
          <p:cNvGrpSpPr/>
          <p:nvPr/>
        </p:nvGrpSpPr>
        <p:grpSpPr>
          <a:xfrm>
            <a:off x="719999" y="1787010"/>
            <a:ext cx="4213148" cy="2244117"/>
            <a:chOff x="233350" y="949250"/>
            <a:chExt cx="7137300" cy="3802300"/>
          </a:xfrm>
        </p:grpSpPr>
        <p:sp>
          <p:nvSpPr>
            <p:cNvPr id="2186" name="Google Shape;2186;p5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37" name="Google Shape;2237;p59"/>
          <p:cNvCxnSpPr>
            <a:stCxn id="2178" idx="3"/>
          </p:cNvCxnSpPr>
          <p:nvPr/>
        </p:nvCxnSpPr>
        <p:spPr>
          <a:xfrm flipH="1">
            <a:off x="3204883" y="1565425"/>
            <a:ext cx="2034000" cy="545400"/>
          </a:xfrm>
          <a:prstGeom prst="bentConnector3">
            <a:avLst>
              <a:gd fmla="val 50000" name="adj1"/>
            </a:avLst>
          </a:prstGeom>
          <a:noFill/>
          <a:ln cap="flat" cmpd="sng" w="28575">
            <a:solidFill>
              <a:schemeClr val="accent6"/>
            </a:solidFill>
            <a:prstDash val="solid"/>
            <a:round/>
            <a:headEnd len="med" w="med" type="none"/>
            <a:tailEnd len="med" w="med" type="oval"/>
          </a:ln>
        </p:spPr>
      </p:cxnSp>
      <p:cxnSp>
        <p:nvCxnSpPr>
          <p:cNvPr id="2238" name="Google Shape;2238;p59"/>
          <p:cNvCxnSpPr>
            <a:stCxn id="2180" idx="3"/>
          </p:cNvCxnSpPr>
          <p:nvPr/>
        </p:nvCxnSpPr>
        <p:spPr>
          <a:xfrm rot="10800000">
            <a:off x="2600082" y="2696688"/>
            <a:ext cx="2638800" cy="46500"/>
          </a:xfrm>
          <a:prstGeom prst="bentConnector3">
            <a:avLst>
              <a:gd fmla="val 50000" name="adj1"/>
            </a:avLst>
          </a:prstGeom>
          <a:noFill/>
          <a:ln cap="flat" cmpd="sng" w="28575">
            <a:solidFill>
              <a:schemeClr val="accent6"/>
            </a:solidFill>
            <a:prstDash val="solid"/>
            <a:round/>
            <a:headEnd len="med" w="med" type="none"/>
            <a:tailEnd len="med" w="med" type="oval"/>
          </a:ln>
        </p:spPr>
      </p:cxnSp>
      <p:cxnSp>
        <p:nvCxnSpPr>
          <p:cNvPr id="2239" name="Google Shape;2239;p59"/>
          <p:cNvCxnSpPr>
            <a:stCxn id="2179" idx="3"/>
          </p:cNvCxnSpPr>
          <p:nvPr/>
        </p:nvCxnSpPr>
        <p:spPr>
          <a:xfrm rot="10800000">
            <a:off x="1789183" y="3346751"/>
            <a:ext cx="3449700" cy="574200"/>
          </a:xfrm>
          <a:prstGeom prst="bentConnector3">
            <a:avLst>
              <a:gd fmla="val 50000" name="adj1"/>
            </a:avLst>
          </a:prstGeom>
          <a:noFill/>
          <a:ln cap="flat" cmpd="sng" w="28575">
            <a:solidFill>
              <a:schemeClr val="accent6"/>
            </a:solidFill>
            <a:prstDash val="solid"/>
            <a:round/>
            <a:headEnd len="med" w="med" type="none"/>
            <a:tailEnd len="med" w="med" type="oval"/>
          </a:ln>
        </p:spPr>
      </p:cxnSp>
      <p:grpSp>
        <p:nvGrpSpPr>
          <p:cNvPr id="2240" name="Google Shape;2240;p59"/>
          <p:cNvGrpSpPr/>
          <p:nvPr/>
        </p:nvGrpSpPr>
        <p:grpSpPr>
          <a:xfrm flipH="1">
            <a:off x="441193" y="3920952"/>
            <a:ext cx="754207" cy="896613"/>
            <a:chOff x="7177165" y="405444"/>
            <a:chExt cx="253183" cy="300988"/>
          </a:xfrm>
        </p:grpSpPr>
        <p:sp>
          <p:nvSpPr>
            <p:cNvPr id="2241" name="Google Shape;2241;p59"/>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42" name="Google Shape;2242;p59"/>
            <p:cNvGrpSpPr/>
            <p:nvPr/>
          </p:nvGrpSpPr>
          <p:grpSpPr>
            <a:xfrm>
              <a:off x="7194890" y="420612"/>
              <a:ext cx="205512" cy="257207"/>
              <a:chOff x="7194890" y="420612"/>
              <a:chExt cx="205512" cy="257207"/>
            </a:xfrm>
          </p:grpSpPr>
          <p:sp>
            <p:nvSpPr>
              <p:cNvPr id="2243" name="Google Shape;2243;p59"/>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4" name="Google Shape;2244;p59"/>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5" name="Google Shape;2245;p59"/>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6" name="Google Shape;2246;p59"/>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7" name="Google Shape;2247;p59"/>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8" name="Google Shape;2248;p59"/>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49" name="Google Shape;2249;p59"/>
              <p:cNvGrpSpPr/>
              <p:nvPr/>
            </p:nvGrpSpPr>
            <p:grpSpPr>
              <a:xfrm>
                <a:off x="7332552" y="511417"/>
                <a:ext cx="60514" cy="60514"/>
                <a:chOff x="7332552" y="511417"/>
                <a:chExt cx="60514" cy="60514"/>
              </a:xfrm>
            </p:grpSpPr>
            <p:sp>
              <p:nvSpPr>
                <p:cNvPr id="2250" name="Google Shape;2250;p59"/>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1" name="Google Shape;2251;p59"/>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52" name="Google Shape;2252;p59"/>
              <p:cNvGrpSpPr/>
              <p:nvPr/>
            </p:nvGrpSpPr>
            <p:grpSpPr>
              <a:xfrm>
                <a:off x="7289918" y="521811"/>
                <a:ext cx="60527" cy="60527"/>
                <a:chOff x="7289918" y="521811"/>
                <a:chExt cx="60527" cy="60527"/>
              </a:xfrm>
            </p:grpSpPr>
            <p:sp>
              <p:nvSpPr>
                <p:cNvPr id="2253" name="Google Shape;2253;p59"/>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4" name="Google Shape;2254;p59"/>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55" name="Google Shape;2255;p59"/>
              <p:cNvGrpSpPr/>
              <p:nvPr/>
            </p:nvGrpSpPr>
            <p:grpSpPr>
              <a:xfrm>
                <a:off x="7228447" y="473745"/>
                <a:ext cx="60527" cy="60527"/>
                <a:chOff x="7228447" y="473745"/>
                <a:chExt cx="60527" cy="60527"/>
              </a:xfrm>
            </p:grpSpPr>
            <p:sp>
              <p:nvSpPr>
                <p:cNvPr id="2256" name="Google Shape;2256;p59"/>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7" name="Google Shape;2257;p59"/>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58" name="Google Shape;2258;p59"/>
              <p:cNvGrpSpPr/>
              <p:nvPr/>
            </p:nvGrpSpPr>
            <p:grpSpPr>
              <a:xfrm>
                <a:off x="7241925" y="524936"/>
                <a:ext cx="60527" cy="60527"/>
                <a:chOff x="7241925" y="524936"/>
                <a:chExt cx="60527" cy="60527"/>
              </a:xfrm>
            </p:grpSpPr>
            <p:sp>
              <p:nvSpPr>
                <p:cNvPr id="2259" name="Google Shape;2259;p59"/>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0" name="Google Shape;2260;p59"/>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61" name="Google Shape;2261;p59"/>
              <p:cNvGrpSpPr/>
              <p:nvPr/>
            </p:nvGrpSpPr>
            <p:grpSpPr>
              <a:xfrm>
                <a:off x="7196496" y="553701"/>
                <a:ext cx="69912" cy="74130"/>
                <a:chOff x="7196496" y="553701"/>
                <a:chExt cx="69912" cy="74130"/>
              </a:xfrm>
            </p:grpSpPr>
            <p:sp>
              <p:nvSpPr>
                <p:cNvPr id="2262" name="Google Shape;2262;p59"/>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3" name="Google Shape;2263;p59"/>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4" name="Google Shape;2264;p59"/>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65" name="Google Shape;2265;p59"/>
              <p:cNvGrpSpPr/>
              <p:nvPr/>
            </p:nvGrpSpPr>
            <p:grpSpPr>
              <a:xfrm>
                <a:off x="7238257" y="584624"/>
                <a:ext cx="60515" cy="60515"/>
                <a:chOff x="7238257" y="584624"/>
                <a:chExt cx="60515" cy="60515"/>
              </a:xfrm>
            </p:grpSpPr>
            <p:sp>
              <p:nvSpPr>
                <p:cNvPr id="2266" name="Google Shape;2266;p59"/>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7" name="Google Shape;2267;p59"/>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68" name="Google Shape;2268;p59"/>
              <p:cNvGrpSpPr/>
              <p:nvPr/>
            </p:nvGrpSpPr>
            <p:grpSpPr>
              <a:xfrm>
                <a:off x="7287420" y="577993"/>
                <a:ext cx="60515" cy="60515"/>
                <a:chOff x="7287420" y="577993"/>
                <a:chExt cx="60515" cy="60515"/>
              </a:xfrm>
            </p:grpSpPr>
            <p:sp>
              <p:nvSpPr>
                <p:cNvPr id="2269" name="Google Shape;2269;p59"/>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0" name="Google Shape;2270;p59"/>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71" name="Google Shape;2271;p59"/>
              <p:cNvGrpSpPr/>
              <p:nvPr/>
            </p:nvGrpSpPr>
            <p:grpSpPr>
              <a:xfrm>
                <a:off x="7194890" y="617304"/>
                <a:ext cx="60515" cy="60515"/>
                <a:chOff x="7194890" y="617304"/>
                <a:chExt cx="60515" cy="60515"/>
              </a:xfrm>
            </p:grpSpPr>
            <p:sp>
              <p:nvSpPr>
                <p:cNvPr id="2272" name="Google Shape;2272;p59"/>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3" name="Google Shape;2273;p59"/>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74" name="Google Shape;2274;p59"/>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5" name="Google Shape;2275;p59"/>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6" name="Google Shape;2276;p59"/>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0" name="Shape 2280"/>
        <p:cNvGrpSpPr/>
        <p:nvPr/>
      </p:nvGrpSpPr>
      <p:grpSpPr>
        <a:xfrm>
          <a:off x="0" y="0"/>
          <a:ext cx="0" cy="0"/>
          <a:chOff x="0" y="0"/>
          <a:chExt cx="0" cy="0"/>
        </a:xfrm>
      </p:grpSpPr>
      <p:sp>
        <p:nvSpPr>
          <p:cNvPr id="2281" name="Google Shape;2281;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journey to health</a:t>
            </a:r>
            <a:endParaRPr/>
          </a:p>
        </p:txBody>
      </p:sp>
      <p:cxnSp>
        <p:nvCxnSpPr>
          <p:cNvPr id="2282" name="Google Shape;2282;p60"/>
          <p:cNvCxnSpPr>
            <a:endCxn id="2283" idx="2"/>
          </p:cNvCxnSpPr>
          <p:nvPr/>
        </p:nvCxnSpPr>
        <p:spPr>
          <a:xfrm>
            <a:off x="-20554" y="2913800"/>
            <a:ext cx="1665300" cy="0"/>
          </a:xfrm>
          <a:prstGeom prst="straightConnector1">
            <a:avLst/>
          </a:prstGeom>
          <a:noFill/>
          <a:ln cap="flat" cmpd="sng" w="28575">
            <a:solidFill>
              <a:schemeClr val="accent6"/>
            </a:solidFill>
            <a:prstDash val="solid"/>
            <a:round/>
            <a:headEnd len="med" w="med" type="none"/>
            <a:tailEnd len="med" w="med" type="none"/>
          </a:ln>
        </p:spPr>
      </p:cxnSp>
      <p:sp>
        <p:nvSpPr>
          <p:cNvPr id="2284" name="Google Shape;2284;p60"/>
          <p:cNvSpPr txBox="1"/>
          <p:nvPr/>
        </p:nvSpPr>
        <p:spPr>
          <a:xfrm flipH="1">
            <a:off x="709646" y="202705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Initiation</a:t>
            </a:r>
            <a:endParaRPr b="1" sz="2000">
              <a:solidFill>
                <a:schemeClr val="dk1"/>
              </a:solidFill>
              <a:latin typeface="Balsamiq Sans"/>
              <a:ea typeface="Balsamiq Sans"/>
              <a:cs typeface="Balsamiq Sans"/>
              <a:sym typeface="Balsamiq Sans"/>
            </a:endParaRPr>
          </a:p>
        </p:txBody>
      </p:sp>
      <p:sp>
        <p:nvSpPr>
          <p:cNvPr id="2285" name="Google Shape;2285;p60"/>
          <p:cNvSpPr txBox="1"/>
          <p:nvPr/>
        </p:nvSpPr>
        <p:spPr>
          <a:xfrm flipH="1">
            <a:off x="709646" y="1588459"/>
            <a:ext cx="2143200" cy="571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Venus is the second planet from the Sun</a:t>
            </a:r>
            <a:endParaRPr>
              <a:solidFill>
                <a:schemeClr val="dk1"/>
              </a:solidFill>
              <a:latin typeface="Nunito"/>
              <a:ea typeface="Nunito"/>
              <a:cs typeface="Nunito"/>
              <a:sym typeface="Nunito"/>
            </a:endParaRPr>
          </a:p>
        </p:txBody>
      </p:sp>
      <p:sp>
        <p:nvSpPr>
          <p:cNvPr id="2283" name="Google Shape;2283;p60"/>
          <p:cNvSpPr/>
          <p:nvPr/>
        </p:nvSpPr>
        <p:spPr>
          <a:xfrm>
            <a:off x="1644746" y="2777300"/>
            <a:ext cx="273000" cy="273000"/>
          </a:xfrm>
          <a:prstGeom prst="ellipse">
            <a:avLst/>
          </a:prstGeom>
          <a:solidFill>
            <a:schemeClr val="dk2"/>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286" name="Google Shape;2286;p60"/>
          <p:cNvSpPr txBox="1"/>
          <p:nvPr/>
        </p:nvSpPr>
        <p:spPr>
          <a:xfrm flipH="1">
            <a:off x="2105023" y="3290711"/>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Transformation</a:t>
            </a:r>
            <a:endParaRPr b="1" sz="2000">
              <a:solidFill>
                <a:schemeClr val="dk1"/>
              </a:solidFill>
              <a:latin typeface="Balsamiq Sans"/>
              <a:ea typeface="Balsamiq Sans"/>
              <a:cs typeface="Balsamiq Sans"/>
              <a:sym typeface="Balsamiq Sans"/>
            </a:endParaRPr>
          </a:p>
        </p:txBody>
      </p:sp>
      <p:sp>
        <p:nvSpPr>
          <p:cNvPr id="2287" name="Google Shape;2287;p60"/>
          <p:cNvSpPr txBox="1"/>
          <p:nvPr/>
        </p:nvSpPr>
        <p:spPr>
          <a:xfrm flipH="1">
            <a:off x="2105023" y="3660672"/>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Mercury is the closest planet to the Sun</a:t>
            </a:r>
            <a:endParaRPr>
              <a:solidFill>
                <a:schemeClr val="dk1"/>
              </a:solidFill>
              <a:latin typeface="Nunito"/>
              <a:ea typeface="Nunito"/>
              <a:cs typeface="Nunito"/>
              <a:sym typeface="Nunito"/>
            </a:endParaRPr>
          </a:p>
        </p:txBody>
      </p:sp>
      <p:sp>
        <p:nvSpPr>
          <p:cNvPr id="2288" name="Google Shape;2288;p60"/>
          <p:cNvSpPr/>
          <p:nvPr/>
        </p:nvSpPr>
        <p:spPr>
          <a:xfrm>
            <a:off x="3040123" y="2777300"/>
            <a:ext cx="273000" cy="273000"/>
          </a:xfrm>
          <a:prstGeom prst="ellipse">
            <a:avLst/>
          </a:prstGeom>
          <a:solidFill>
            <a:schemeClr val="lt2"/>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289" name="Google Shape;2289;p60"/>
          <p:cNvSpPr txBox="1"/>
          <p:nvPr/>
        </p:nvSpPr>
        <p:spPr>
          <a:xfrm flipH="1">
            <a:off x="3500400" y="202705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Exploration</a:t>
            </a:r>
            <a:endParaRPr b="1" sz="2000">
              <a:solidFill>
                <a:schemeClr val="dk1"/>
              </a:solidFill>
              <a:latin typeface="Balsamiq Sans"/>
              <a:ea typeface="Balsamiq Sans"/>
              <a:cs typeface="Balsamiq Sans"/>
              <a:sym typeface="Balsamiq Sans"/>
            </a:endParaRPr>
          </a:p>
        </p:txBody>
      </p:sp>
      <p:sp>
        <p:nvSpPr>
          <p:cNvPr id="2290" name="Google Shape;2290;p60"/>
          <p:cNvSpPr txBox="1"/>
          <p:nvPr/>
        </p:nvSpPr>
        <p:spPr>
          <a:xfrm flipH="1">
            <a:off x="3500400" y="1588459"/>
            <a:ext cx="2143200" cy="571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Despite being red, Mars is a very cold place</a:t>
            </a:r>
            <a:endParaRPr>
              <a:solidFill>
                <a:schemeClr val="dk1"/>
              </a:solidFill>
              <a:latin typeface="Nunito"/>
              <a:ea typeface="Nunito"/>
              <a:cs typeface="Nunito"/>
              <a:sym typeface="Nunito"/>
            </a:endParaRPr>
          </a:p>
        </p:txBody>
      </p:sp>
      <p:sp>
        <p:nvSpPr>
          <p:cNvPr id="2291" name="Google Shape;2291;p60"/>
          <p:cNvSpPr/>
          <p:nvPr/>
        </p:nvSpPr>
        <p:spPr>
          <a:xfrm>
            <a:off x="4435500" y="2777300"/>
            <a:ext cx="273000" cy="273000"/>
          </a:xfrm>
          <a:prstGeom prst="ellipse">
            <a:avLst/>
          </a:prstGeom>
          <a:solidFill>
            <a:schemeClr val="accent1"/>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292" name="Google Shape;2292;p60"/>
          <p:cNvSpPr txBox="1"/>
          <p:nvPr/>
        </p:nvSpPr>
        <p:spPr>
          <a:xfrm flipH="1">
            <a:off x="4895777" y="3290711"/>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Consolidation</a:t>
            </a:r>
            <a:endParaRPr b="1" sz="2000">
              <a:solidFill>
                <a:schemeClr val="dk1"/>
              </a:solidFill>
              <a:latin typeface="Balsamiq Sans"/>
              <a:ea typeface="Balsamiq Sans"/>
              <a:cs typeface="Balsamiq Sans"/>
              <a:sym typeface="Balsamiq Sans"/>
            </a:endParaRPr>
          </a:p>
        </p:txBody>
      </p:sp>
      <p:sp>
        <p:nvSpPr>
          <p:cNvPr id="2293" name="Google Shape;2293;p60"/>
          <p:cNvSpPr txBox="1"/>
          <p:nvPr/>
        </p:nvSpPr>
        <p:spPr>
          <a:xfrm flipH="1">
            <a:off x="4895777" y="3660672"/>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Jupiter is the biggest planet of them all</a:t>
            </a:r>
            <a:endParaRPr>
              <a:solidFill>
                <a:schemeClr val="dk1"/>
              </a:solidFill>
              <a:latin typeface="Nunito"/>
              <a:ea typeface="Nunito"/>
              <a:cs typeface="Nunito"/>
              <a:sym typeface="Nunito"/>
            </a:endParaRPr>
          </a:p>
        </p:txBody>
      </p:sp>
      <p:sp>
        <p:nvSpPr>
          <p:cNvPr id="2294" name="Google Shape;2294;p60"/>
          <p:cNvSpPr/>
          <p:nvPr/>
        </p:nvSpPr>
        <p:spPr>
          <a:xfrm>
            <a:off x="5830877" y="2777300"/>
            <a:ext cx="273000" cy="273000"/>
          </a:xfrm>
          <a:prstGeom prst="ellipse">
            <a:avLst/>
          </a:prstGeom>
          <a:solidFill>
            <a:schemeClr val="accent2"/>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295" name="Google Shape;2295;p60"/>
          <p:cNvSpPr txBox="1"/>
          <p:nvPr/>
        </p:nvSpPr>
        <p:spPr>
          <a:xfrm flipH="1">
            <a:off x="6291154" y="202705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Education</a:t>
            </a:r>
            <a:endParaRPr b="1" sz="2000">
              <a:solidFill>
                <a:schemeClr val="dk1"/>
              </a:solidFill>
              <a:latin typeface="Balsamiq Sans"/>
              <a:ea typeface="Balsamiq Sans"/>
              <a:cs typeface="Balsamiq Sans"/>
              <a:sym typeface="Balsamiq Sans"/>
            </a:endParaRPr>
          </a:p>
        </p:txBody>
      </p:sp>
      <p:sp>
        <p:nvSpPr>
          <p:cNvPr id="2296" name="Google Shape;2296;p60"/>
          <p:cNvSpPr txBox="1"/>
          <p:nvPr/>
        </p:nvSpPr>
        <p:spPr>
          <a:xfrm flipH="1">
            <a:off x="6291154" y="1588459"/>
            <a:ext cx="2143200" cy="571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Despite being red, Mars is a very cold place</a:t>
            </a:r>
            <a:endParaRPr>
              <a:solidFill>
                <a:schemeClr val="dk1"/>
              </a:solidFill>
              <a:latin typeface="Nunito"/>
              <a:ea typeface="Nunito"/>
              <a:cs typeface="Nunito"/>
              <a:sym typeface="Nunito"/>
            </a:endParaRPr>
          </a:p>
        </p:txBody>
      </p:sp>
      <p:sp>
        <p:nvSpPr>
          <p:cNvPr id="2297" name="Google Shape;2297;p60"/>
          <p:cNvSpPr/>
          <p:nvPr/>
        </p:nvSpPr>
        <p:spPr>
          <a:xfrm>
            <a:off x="7226254" y="2777300"/>
            <a:ext cx="273000" cy="273000"/>
          </a:xfrm>
          <a:prstGeom prst="ellipse">
            <a:avLst/>
          </a:prstGeom>
          <a:solidFill>
            <a:schemeClr val="accent5"/>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cxnSp>
        <p:nvCxnSpPr>
          <p:cNvPr id="2298" name="Google Shape;2298;p60"/>
          <p:cNvCxnSpPr>
            <a:stCxn id="2288" idx="2"/>
            <a:endCxn id="2283" idx="6"/>
          </p:cNvCxnSpPr>
          <p:nvPr/>
        </p:nvCxnSpPr>
        <p:spPr>
          <a:xfrm rot="10800000">
            <a:off x="1917823" y="2913800"/>
            <a:ext cx="1122300" cy="0"/>
          </a:xfrm>
          <a:prstGeom prst="straightConnector1">
            <a:avLst/>
          </a:prstGeom>
          <a:noFill/>
          <a:ln cap="flat" cmpd="sng" w="28575">
            <a:solidFill>
              <a:schemeClr val="accent6"/>
            </a:solidFill>
            <a:prstDash val="solid"/>
            <a:round/>
            <a:headEnd len="med" w="med" type="none"/>
            <a:tailEnd len="med" w="med" type="none"/>
          </a:ln>
        </p:spPr>
      </p:cxnSp>
      <p:cxnSp>
        <p:nvCxnSpPr>
          <p:cNvPr id="2299" name="Google Shape;2299;p60"/>
          <p:cNvCxnSpPr>
            <a:stCxn id="2291" idx="2"/>
            <a:endCxn id="2288" idx="6"/>
          </p:cNvCxnSpPr>
          <p:nvPr/>
        </p:nvCxnSpPr>
        <p:spPr>
          <a:xfrm rot="10800000">
            <a:off x="3313200" y="2913800"/>
            <a:ext cx="1122300" cy="0"/>
          </a:xfrm>
          <a:prstGeom prst="straightConnector1">
            <a:avLst/>
          </a:prstGeom>
          <a:noFill/>
          <a:ln cap="flat" cmpd="sng" w="28575">
            <a:solidFill>
              <a:schemeClr val="accent6"/>
            </a:solidFill>
            <a:prstDash val="solid"/>
            <a:round/>
            <a:headEnd len="med" w="med" type="none"/>
            <a:tailEnd len="med" w="med" type="none"/>
          </a:ln>
        </p:spPr>
      </p:cxnSp>
      <p:cxnSp>
        <p:nvCxnSpPr>
          <p:cNvPr id="2300" name="Google Shape;2300;p60"/>
          <p:cNvCxnSpPr>
            <a:stCxn id="2294" idx="2"/>
            <a:endCxn id="2291" idx="6"/>
          </p:cNvCxnSpPr>
          <p:nvPr/>
        </p:nvCxnSpPr>
        <p:spPr>
          <a:xfrm rot="10800000">
            <a:off x="4708577" y="2913800"/>
            <a:ext cx="1122300" cy="0"/>
          </a:xfrm>
          <a:prstGeom prst="straightConnector1">
            <a:avLst/>
          </a:prstGeom>
          <a:noFill/>
          <a:ln cap="flat" cmpd="sng" w="28575">
            <a:solidFill>
              <a:schemeClr val="accent6"/>
            </a:solidFill>
            <a:prstDash val="solid"/>
            <a:round/>
            <a:headEnd len="med" w="med" type="none"/>
            <a:tailEnd len="med" w="med" type="none"/>
          </a:ln>
        </p:spPr>
      </p:cxnSp>
      <p:cxnSp>
        <p:nvCxnSpPr>
          <p:cNvPr id="2301" name="Google Shape;2301;p60"/>
          <p:cNvCxnSpPr>
            <a:stCxn id="2297" idx="2"/>
            <a:endCxn id="2294" idx="6"/>
          </p:cNvCxnSpPr>
          <p:nvPr/>
        </p:nvCxnSpPr>
        <p:spPr>
          <a:xfrm rot="10800000">
            <a:off x="6103954" y="2913800"/>
            <a:ext cx="1122300" cy="0"/>
          </a:xfrm>
          <a:prstGeom prst="straightConnector1">
            <a:avLst/>
          </a:prstGeom>
          <a:noFill/>
          <a:ln cap="flat" cmpd="sng" w="28575">
            <a:solidFill>
              <a:schemeClr val="accent6"/>
            </a:solidFill>
            <a:prstDash val="solid"/>
            <a:round/>
            <a:headEnd len="med" w="med" type="none"/>
            <a:tailEnd len="med" w="med" type="none"/>
          </a:ln>
        </p:spPr>
      </p:cxnSp>
      <p:cxnSp>
        <p:nvCxnSpPr>
          <p:cNvPr id="2302" name="Google Shape;2302;p60"/>
          <p:cNvCxnSpPr>
            <a:endCxn id="2297" idx="6"/>
          </p:cNvCxnSpPr>
          <p:nvPr/>
        </p:nvCxnSpPr>
        <p:spPr>
          <a:xfrm rot="10800000">
            <a:off x="7499254" y="2913800"/>
            <a:ext cx="1677600" cy="0"/>
          </a:xfrm>
          <a:prstGeom prst="straightConnector1">
            <a:avLst/>
          </a:prstGeom>
          <a:noFill/>
          <a:ln cap="flat" cmpd="sng" w="28575">
            <a:solidFill>
              <a:schemeClr val="accent6"/>
            </a:solidFill>
            <a:prstDash val="solid"/>
            <a:round/>
            <a:headEnd len="med" w="med" type="none"/>
            <a:tailEnd len="med" w="med" type="none"/>
          </a:ln>
        </p:spPr>
      </p:cxnSp>
      <p:cxnSp>
        <p:nvCxnSpPr>
          <p:cNvPr id="2303" name="Google Shape;2303;p60"/>
          <p:cNvCxnSpPr>
            <a:stCxn id="2283" idx="0"/>
            <a:endCxn id="2284" idx="2"/>
          </p:cNvCxnSpPr>
          <p:nvPr/>
        </p:nvCxnSpPr>
        <p:spPr>
          <a:xfrm rot="10800000">
            <a:off x="1781246" y="2488100"/>
            <a:ext cx="0" cy="289200"/>
          </a:xfrm>
          <a:prstGeom prst="straightConnector1">
            <a:avLst/>
          </a:prstGeom>
          <a:noFill/>
          <a:ln cap="flat" cmpd="sng" w="28575">
            <a:solidFill>
              <a:schemeClr val="accent6"/>
            </a:solidFill>
            <a:prstDash val="solid"/>
            <a:round/>
            <a:headEnd len="med" w="med" type="none"/>
            <a:tailEnd len="med" w="med" type="none"/>
          </a:ln>
        </p:spPr>
      </p:cxnSp>
      <p:cxnSp>
        <p:nvCxnSpPr>
          <p:cNvPr id="2304" name="Google Shape;2304;p60"/>
          <p:cNvCxnSpPr>
            <a:stCxn id="2286" idx="0"/>
            <a:endCxn id="2288" idx="4"/>
          </p:cNvCxnSpPr>
          <p:nvPr/>
        </p:nvCxnSpPr>
        <p:spPr>
          <a:xfrm rot="10800000">
            <a:off x="3176623" y="3050411"/>
            <a:ext cx="0" cy="240300"/>
          </a:xfrm>
          <a:prstGeom prst="straightConnector1">
            <a:avLst/>
          </a:prstGeom>
          <a:noFill/>
          <a:ln cap="flat" cmpd="sng" w="28575">
            <a:solidFill>
              <a:schemeClr val="accent6"/>
            </a:solidFill>
            <a:prstDash val="solid"/>
            <a:round/>
            <a:headEnd len="med" w="med" type="none"/>
            <a:tailEnd len="med" w="med" type="none"/>
          </a:ln>
        </p:spPr>
      </p:cxnSp>
      <p:cxnSp>
        <p:nvCxnSpPr>
          <p:cNvPr id="2305" name="Google Shape;2305;p60"/>
          <p:cNvCxnSpPr>
            <a:stCxn id="2289" idx="2"/>
            <a:endCxn id="2291" idx="0"/>
          </p:cNvCxnSpPr>
          <p:nvPr/>
        </p:nvCxnSpPr>
        <p:spPr>
          <a:xfrm>
            <a:off x="4572000" y="2488150"/>
            <a:ext cx="0" cy="289200"/>
          </a:xfrm>
          <a:prstGeom prst="straightConnector1">
            <a:avLst/>
          </a:prstGeom>
          <a:noFill/>
          <a:ln cap="flat" cmpd="sng" w="28575">
            <a:solidFill>
              <a:schemeClr val="accent6"/>
            </a:solidFill>
            <a:prstDash val="solid"/>
            <a:round/>
            <a:headEnd len="med" w="med" type="none"/>
            <a:tailEnd len="med" w="med" type="none"/>
          </a:ln>
        </p:spPr>
      </p:cxnSp>
      <p:cxnSp>
        <p:nvCxnSpPr>
          <p:cNvPr id="2306" name="Google Shape;2306;p60"/>
          <p:cNvCxnSpPr>
            <a:stCxn id="2294" idx="4"/>
            <a:endCxn id="2292" idx="0"/>
          </p:cNvCxnSpPr>
          <p:nvPr/>
        </p:nvCxnSpPr>
        <p:spPr>
          <a:xfrm>
            <a:off x="5967377" y="3050300"/>
            <a:ext cx="0" cy="240300"/>
          </a:xfrm>
          <a:prstGeom prst="straightConnector1">
            <a:avLst/>
          </a:prstGeom>
          <a:noFill/>
          <a:ln cap="flat" cmpd="sng" w="28575">
            <a:solidFill>
              <a:schemeClr val="accent6"/>
            </a:solidFill>
            <a:prstDash val="solid"/>
            <a:round/>
            <a:headEnd len="med" w="med" type="none"/>
            <a:tailEnd len="med" w="med" type="none"/>
          </a:ln>
        </p:spPr>
      </p:cxnSp>
      <p:cxnSp>
        <p:nvCxnSpPr>
          <p:cNvPr id="2307" name="Google Shape;2307;p60"/>
          <p:cNvCxnSpPr>
            <a:stCxn id="2295" idx="2"/>
            <a:endCxn id="2297" idx="0"/>
          </p:cNvCxnSpPr>
          <p:nvPr/>
        </p:nvCxnSpPr>
        <p:spPr>
          <a:xfrm>
            <a:off x="7362754" y="2488150"/>
            <a:ext cx="0" cy="289200"/>
          </a:xfrm>
          <a:prstGeom prst="straightConnector1">
            <a:avLst/>
          </a:prstGeom>
          <a:noFill/>
          <a:ln cap="flat" cmpd="sng" w="28575">
            <a:solidFill>
              <a:schemeClr val="accent6"/>
            </a:solidFill>
            <a:prstDash val="solid"/>
            <a:round/>
            <a:headEnd len="med" w="med" type="none"/>
            <a:tailEnd len="med" w="med" type="none"/>
          </a:ln>
        </p:spPr>
      </p:cxnSp>
      <p:sp>
        <p:nvSpPr>
          <p:cNvPr id="2308" name="Google Shape;2308;p60"/>
          <p:cNvSpPr/>
          <p:nvPr/>
        </p:nvSpPr>
        <p:spPr>
          <a:xfrm>
            <a:off x="348452" y="88236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09" name="Google Shape;2309;p60"/>
          <p:cNvGrpSpPr/>
          <p:nvPr/>
        </p:nvGrpSpPr>
        <p:grpSpPr>
          <a:xfrm>
            <a:off x="8046043" y="3935851"/>
            <a:ext cx="679473" cy="805707"/>
            <a:chOff x="7570887" y="957519"/>
            <a:chExt cx="197947" cy="234722"/>
          </a:xfrm>
        </p:grpSpPr>
        <p:sp>
          <p:nvSpPr>
            <p:cNvPr id="2310" name="Google Shape;2310;p60"/>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11" name="Google Shape;2311;p60"/>
            <p:cNvGrpSpPr/>
            <p:nvPr/>
          </p:nvGrpSpPr>
          <p:grpSpPr>
            <a:xfrm>
              <a:off x="7590853" y="979012"/>
              <a:ext cx="150287" cy="187029"/>
              <a:chOff x="7590853" y="979012"/>
              <a:chExt cx="150287" cy="187029"/>
            </a:xfrm>
          </p:grpSpPr>
          <p:sp>
            <p:nvSpPr>
              <p:cNvPr id="2312" name="Google Shape;2312;p60"/>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3" name="Google Shape;2313;p60"/>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4" name="Google Shape;2314;p60"/>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15" name="Google Shape;2315;p60"/>
              <p:cNvGrpSpPr/>
              <p:nvPr/>
            </p:nvGrpSpPr>
            <p:grpSpPr>
              <a:xfrm>
                <a:off x="7658097" y="1083325"/>
                <a:ext cx="29764" cy="24433"/>
                <a:chOff x="7658097" y="1083325"/>
                <a:chExt cx="29764" cy="24433"/>
              </a:xfrm>
            </p:grpSpPr>
            <p:sp>
              <p:nvSpPr>
                <p:cNvPr id="2316" name="Google Shape;2316;p60"/>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7" name="Google Shape;2317;p60"/>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18" name="Google Shape;2318;p60"/>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9" name="Google Shape;2319;p60"/>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3" name="Shape 2323"/>
        <p:cNvGrpSpPr/>
        <p:nvPr/>
      </p:nvGrpSpPr>
      <p:grpSpPr>
        <a:xfrm>
          <a:off x="0" y="0"/>
          <a:ext cx="0" cy="0"/>
          <a:chOff x="0" y="0"/>
          <a:chExt cx="0" cy="0"/>
        </a:xfrm>
      </p:grpSpPr>
      <p:sp>
        <p:nvSpPr>
          <p:cNvPr id="2324" name="Google Shape;2324;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Balancing macronutrients</a:t>
            </a:r>
            <a:endParaRPr/>
          </a:p>
        </p:txBody>
      </p:sp>
      <p:sp>
        <p:nvSpPr>
          <p:cNvPr id="2325" name="Google Shape;2325;p61"/>
          <p:cNvSpPr txBox="1"/>
          <p:nvPr/>
        </p:nvSpPr>
        <p:spPr>
          <a:xfrm>
            <a:off x="720000" y="1911300"/>
            <a:ext cx="2020800" cy="558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Fats</a:t>
            </a:r>
            <a:endParaRPr b="1" sz="2000">
              <a:solidFill>
                <a:schemeClr val="dk1"/>
              </a:solidFill>
              <a:latin typeface="Balsamiq Sans"/>
              <a:ea typeface="Balsamiq Sans"/>
              <a:cs typeface="Balsamiq Sans"/>
              <a:sym typeface="Balsamiq Sans"/>
            </a:endParaRPr>
          </a:p>
        </p:txBody>
      </p:sp>
      <p:sp>
        <p:nvSpPr>
          <p:cNvPr id="2326" name="Google Shape;2326;p61"/>
          <p:cNvSpPr txBox="1"/>
          <p:nvPr/>
        </p:nvSpPr>
        <p:spPr>
          <a:xfrm>
            <a:off x="720000" y="2405199"/>
            <a:ext cx="2020800" cy="46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Mars is a red planet</a:t>
            </a:r>
            <a:endParaRPr>
              <a:solidFill>
                <a:schemeClr val="dk1"/>
              </a:solidFill>
              <a:latin typeface="Nunito"/>
              <a:ea typeface="Nunito"/>
              <a:cs typeface="Nunito"/>
              <a:sym typeface="Nunito"/>
            </a:endParaRPr>
          </a:p>
        </p:txBody>
      </p:sp>
      <p:sp>
        <p:nvSpPr>
          <p:cNvPr id="2327" name="Google Shape;2327;p61"/>
          <p:cNvSpPr txBox="1"/>
          <p:nvPr/>
        </p:nvSpPr>
        <p:spPr>
          <a:xfrm>
            <a:off x="720000" y="3130505"/>
            <a:ext cx="2020800" cy="558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Fiber</a:t>
            </a:r>
            <a:endParaRPr b="1" sz="2000">
              <a:solidFill>
                <a:schemeClr val="dk1"/>
              </a:solidFill>
              <a:latin typeface="Balsamiq Sans"/>
              <a:ea typeface="Balsamiq Sans"/>
              <a:cs typeface="Balsamiq Sans"/>
              <a:sym typeface="Balsamiq Sans"/>
            </a:endParaRPr>
          </a:p>
        </p:txBody>
      </p:sp>
      <p:sp>
        <p:nvSpPr>
          <p:cNvPr id="2328" name="Google Shape;2328;p61"/>
          <p:cNvSpPr txBox="1"/>
          <p:nvPr/>
        </p:nvSpPr>
        <p:spPr>
          <a:xfrm>
            <a:off x="720000" y="3624400"/>
            <a:ext cx="2020800" cy="46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Mercury is very small</a:t>
            </a:r>
            <a:endParaRPr>
              <a:solidFill>
                <a:schemeClr val="dk1"/>
              </a:solidFill>
              <a:latin typeface="Nunito"/>
              <a:ea typeface="Nunito"/>
              <a:cs typeface="Nunito"/>
              <a:sym typeface="Nunito"/>
            </a:endParaRPr>
          </a:p>
        </p:txBody>
      </p:sp>
      <p:sp>
        <p:nvSpPr>
          <p:cNvPr id="2329" name="Google Shape;2329;p61"/>
          <p:cNvSpPr txBox="1"/>
          <p:nvPr/>
        </p:nvSpPr>
        <p:spPr>
          <a:xfrm>
            <a:off x="6403200" y="1911300"/>
            <a:ext cx="2020800" cy="5589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Carbohydrates</a:t>
            </a:r>
            <a:endParaRPr b="1" sz="2000">
              <a:solidFill>
                <a:schemeClr val="dk1"/>
              </a:solidFill>
              <a:latin typeface="Balsamiq Sans"/>
              <a:ea typeface="Balsamiq Sans"/>
              <a:cs typeface="Balsamiq Sans"/>
              <a:sym typeface="Balsamiq Sans"/>
            </a:endParaRPr>
          </a:p>
        </p:txBody>
      </p:sp>
      <p:sp>
        <p:nvSpPr>
          <p:cNvPr id="2330" name="Google Shape;2330;p61"/>
          <p:cNvSpPr txBox="1"/>
          <p:nvPr/>
        </p:nvSpPr>
        <p:spPr>
          <a:xfrm>
            <a:off x="6403200" y="2405199"/>
            <a:ext cx="2020800" cy="4653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Nunito"/>
                <a:ea typeface="Nunito"/>
                <a:cs typeface="Nunito"/>
                <a:sym typeface="Nunito"/>
              </a:rPr>
              <a:t>Venus is a hot planet</a:t>
            </a:r>
            <a:endParaRPr>
              <a:solidFill>
                <a:schemeClr val="dk1"/>
              </a:solidFill>
              <a:latin typeface="Nunito"/>
              <a:ea typeface="Nunito"/>
              <a:cs typeface="Nunito"/>
              <a:sym typeface="Nunito"/>
            </a:endParaRPr>
          </a:p>
        </p:txBody>
      </p:sp>
      <p:sp>
        <p:nvSpPr>
          <p:cNvPr id="2331" name="Google Shape;2331;p61"/>
          <p:cNvSpPr txBox="1"/>
          <p:nvPr/>
        </p:nvSpPr>
        <p:spPr>
          <a:xfrm>
            <a:off x="6403200" y="3130505"/>
            <a:ext cx="2020800" cy="5589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b="1" lang="en" sz="2000">
                <a:solidFill>
                  <a:schemeClr val="dk1"/>
                </a:solidFill>
                <a:latin typeface="Balsamiq Sans"/>
                <a:ea typeface="Balsamiq Sans"/>
                <a:cs typeface="Balsamiq Sans"/>
                <a:sym typeface="Balsamiq Sans"/>
              </a:rPr>
              <a:t>Proteins</a:t>
            </a:r>
            <a:endParaRPr b="1" sz="2000">
              <a:solidFill>
                <a:schemeClr val="dk1"/>
              </a:solidFill>
              <a:latin typeface="Balsamiq Sans"/>
              <a:ea typeface="Balsamiq Sans"/>
              <a:cs typeface="Balsamiq Sans"/>
              <a:sym typeface="Balsamiq Sans"/>
            </a:endParaRPr>
          </a:p>
        </p:txBody>
      </p:sp>
      <p:sp>
        <p:nvSpPr>
          <p:cNvPr id="2332" name="Google Shape;2332;p61"/>
          <p:cNvSpPr txBox="1"/>
          <p:nvPr/>
        </p:nvSpPr>
        <p:spPr>
          <a:xfrm>
            <a:off x="6403200" y="3624400"/>
            <a:ext cx="2020800" cy="4653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Nunito"/>
                <a:ea typeface="Nunito"/>
                <a:cs typeface="Nunito"/>
                <a:sym typeface="Nunito"/>
              </a:rPr>
              <a:t>Jupiter is a gas giant</a:t>
            </a:r>
            <a:endParaRPr>
              <a:solidFill>
                <a:schemeClr val="dk1"/>
              </a:solidFill>
              <a:latin typeface="Nunito"/>
              <a:ea typeface="Nunito"/>
              <a:cs typeface="Nunito"/>
              <a:sym typeface="Nunito"/>
            </a:endParaRPr>
          </a:p>
        </p:txBody>
      </p:sp>
      <p:sp>
        <p:nvSpPr>
          <p:cNvPr id="2333" name="Google Shape;2333;p61"/>
          <p:cNvSpPr/>
          <p:nvPr/>
        </p:nvSpPr>
        <p:spPr>
          <a:xfrm>
            <a:off x="3561600" y="2036899"/>
            <a:ext cx="2020800" cy="2020800"/>
          </a:xfrm>
          <a:prstGeom prst="ellipse">
            <a:avLst/>
          </a:prstGeom>
          <a:solidFill>
            <a:schemeClr val="accent5"/>
          </a:solidFill>
          <a:ln cap="flat" cmpd="sng" w="76200">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dk1"/>
                </a:solidFill>
                <a:latin typeface="Balsamiq Sans"/>
                <a:ea typeface="Balsamiq Sans"/>
                <a:cs typeface="Balsamiq Sans"/>
                <a:sym typeface="Balsamiq Sans"/>
              </a:rPr>
              <a:t>Balancing macronutrients</a:t>
            </a:r>
            <a:endParaRPr sz="1600">
              <a:latin typeface="Balsamiq Sans"/>
              <a:ea typeface="Balsamiq Sans"/>
              <a:cs typeface="Balsamiq Sans"/>
              <a:sym typeface="Balsamiq Sans"/>
            </a:endParaRPr>
          </a:p>
        </p:txBody>
      </p:sp>
      <p:cxnSp>
        <p:nvCxnSpPr>
          <p:cNvPr id="2334" name="Google Shape;2334;p61"/>
          <p:cNvCxnSpPr>
            <a:stCxn id="2333" idx="0"/>
            <a:endCxn id="2325" idx="0"/>
          </p:cNvCxnSpPr>
          <p:nvPr/>
        </p:nvCxnSpPr>
        <p:spPr>
          <a:xfrm flipH="1" rot="5400000">
            <a:off x="3088350" y="553249"/>
            <a:ext cx="125700" cy="2841600"/>
          </a:xfrm>
          <a:prstGeom prst="bentConnector3">
            <a:avLst>
              <a:gd fmla="val 289359" name="adj1"/>
            </a:avLst>
          </a:prstGeom>
          <a:noFill/>
          <a:ln cap="flat" cmpd="sng" w="28575">
            <a:solidFill>
              <a:schemeClr val="accent6"/>
            </a:solidFill>
            <a:prstDash val="solid"/>
            <a:round/>
            <a:headEnd len="med" w="med" type="none"/>
            <a:tailEnd len="med" w="med" type="none"/>
          </a:ln>
        </p:spPr>
      </p:cxnSp>
      <p:cxnSp>
        <p:nvCxnSpPr>
          <p:cNvPr id="2335" name="Google Shape;2335;p61"/>
          <p:cNvCxnSpPr>
            <a:stCxn id="2333" idx="0"/>
            <a:endCxn id="2329" idx="0"/>
          </p:cNvCxnSpPr>
          <p:nvPr/>
        </p:nvCxnSpPr>
        <p:spPr>
          <a:xfrm rot="-5400000">
            <a:off x="5929950" y="553249"/>
            <a:ext cx="125700" cy="2841600"/>
          </a:xfrm>
          <a:prstGeom prst="bentConnector3">
            <a:avLst>
              <a:gd fmla="val 289359" name="adj1"/>
            </a:avLst>
          </a:prstGeom>
          <a:noFill/>
          <a:ln cap="flat" cmpd="sng" w="28575">
            <a:solidFill>
              <a:schemeClr val="accent6"/>
            </a:solidFill>
            <a:prstDash val="solid"/>
            <a:round/>
            <a:headEnd len="med" w="med" type="none"/>
            <a:tailEnd len="med" w="med" type="none"/>
          </a:ln>
        </p:spPr>
      </p:cxnSp>
      <p:cxnSp>
        <p:nvCxnSpPr>
          <p:cNvPr id="2336" name="Google Shape;2336;p61"/>
          <p:cNvCxnSpPr>
            <a:stCxn id="2333" idx="4"/>
            <a:endCxn id="2328" idx="2"/>
          </p:cNvCxnSpPr>
          <p:nvPr/>
        </p:nvCxnSpPr>
        <p:spPr>
          <a:xfrm rot="5400000">
            <a:off x="3135150" y="2652949"/>
            <a:ext cx="32100" cy="2841600"/>
          </a:xfrm>
          <a:prstGeom prst="bentConnector3">
            <a:avLst>
              <a:gd fmla="val 841513" name="adj1"/>
            </a:avLst>
          </a:prstGeom>
          <a:noFill/>
          <a:ln cap="flat" cmpd="sng" w="28575">
            <a:solidFill>
              <a:schemeClr val="accent6"/>
            </a:solidFill>
            <a:prstDash val="solid"/>
            <a:round/>
            <a:headEnd len="med" w="med" type="none"/>
            <a:tailEnd len="med" w="med" type="none"/>
          </a:ln>
        </p:spPr>
      </p:cxnSp>
      <p:cxnSp>
        <p:nvCxnSpPr>
          <p:cNvPr id="2337" name="Google Shape;2337;p61"/>
          <p:cNvCxnSpPr>
            <a:stCxn id="2333" idx="4"/>
            <a:endCxn id="2332" idx="2"/>
          </p:cNvCxnSpPr>
          <p:nvPr/>
        </p:nvCxnSpPr>
        <p:spPr>
          <a:xfrm flipH="1" rot="-5400000">
            <a:off x="5976750" y="2652949"/>
            <a:ext cx="32100" cy="2841600"/>
          </a:xfrm>
          <a:prstGeom prst="bentConnector3">
            <a:avLst>
              <a:gd fmla="val 841513" name="adj1"/>
            </a:avLst>
          </a:prstGeom>
          <a:noFill/>
          <a:ln cap="flat" cmpd="sng" w="28575">
            <a:solidFill>
              <a:schemeClr val="accent6"/>
            </a:solidFill>
            <a:prstDash val="solid"/>
            <a:round/>
            <a:headEnd len="med" w="med" type="none"/>
            <a:tailEnd len="med" w="med" type="none"/>
          </a:ln>
        </p:spPr>
      </p:cxnSp>
      <p:grpSp>
        <p:nvGrpSpPr>
          <p:cNvPr id="2338" name="Google Shape;2338;p61"/>
          <p:cNvGrpSpPr/>
          <p:nvPr/>
        </p:nvGrpSpPr>
        <p:grpSpPr>
          <a:xfrm rot="-306778">
            <a:off x="2994651" y="1596340"/>
            <a:ext cx="1003490" cy="1243240"/>
            <a:chOff x="7786336" y="1422122"/>
            <a:chExt cx="385311" cy="477388"/>
          </a:xfrm>
        </p:grpSpPr>
        <p:sp>
          <p:nvSpPr>
            <p:cNvPr id="2339" name="Google Shape;2339;p61"/>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40" name="Google Shape;2340;p61"/>
            <p:cNvGrpSpPr/>
            <p:nvPr/>
          </p:nvGrpSpPr>
          <p:grpSpPr>
            <a:xfrm>
              <a:off x="7809776" y="1445914"/>
              <a:ext cx="337612" cy="429672"/>
              <a:chOff x="7809776" y="1445914"/>
              <a:chExt cx="337612" cy="429672"/>
            </a:xfrm>
          </p:grpSpPr>
          <p:grpSp>
            <p:nvGrpSpPr>
              <p:cNvPr id="2341" name="Google Shape;2341;p61"/>
              <p:cNvGrpSpPr/>
              <p:nvPr/>
            </p:nvGrpSpPr>
            <p:grpSpPr>
              <a:xfrm>
                <a:off x="7826864" y="1445914"/>
                <a:ext cx="320524" cy="265580"/>
                <a:chOff x="7826864" y="1445914"/>
                <a:chExt cx="320524" cy="265580"/>
              </a:xfrm>
            </p:grpSpPr>
            <p:grpSp>
              <p:nvGrpSpPr>
                <p:cNvPr id="2342" name="Google Shape;2342;p61"/>
                <p:cNvGrpSpPr/>
                <p:nvPr/>
              </p:nvGrpSpPr>
              <p:grpSpPr>
                <a:xfrm>
                  <a:off x="7964534" y="1445914"/>
                  <a:ext cx="182854" cy="265580"/>
                  <a:chOff x="7964534" y="1445914"/>
                  <a:chExt cx="182854" cy="265580"/>
                </a:xfrm>
              </p:grpSpPr>
              <p:sp>
                <p:nvSpPr>
                  <p:cNvPr id="2343" name="Google Shape;2343;p61"/>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44" name="Google Shape;2344;p61"/>
                  <p:cNvGrpSpPr/>
                  <p:nvPr/>
                </p:nvGrpSpPr>
                <p:grpSpPr>
                  <a:xfrm>
                    <a:off x="7997160" y="1490402"/>
                    <a:ext cx="150228" cy="131681"/>
                    <a:chOff x="7997160" y="1490402"/>
                    <a:chExt cx="150228" cy="131681"/>
                  </a:xfrm>
                </p:grpSpPr>
                <p:sp>
                  <p:nvSpPr>
                    <p:cNvPr id="2345" name="Google Shape;2345;p61"/>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6" name="Google Shape;2346;p61"/>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7" name="Google Shape;2347;p61"/>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8" name="Google Shape;2348;p61"/>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49" name="Google Shape;2349;p61"/>
                <p:cNvGrpSpPr/>
                <p:nvPr/>
              </p:nvGrpSpPr>
              <p:grpSpPr>
                <a:xfrm>
                  <a:off x="7826864" y="1474645"/>
                  <a:ext cx="163049" cy="236848"/>
                  <a:chOff x="7826864" y="1474645"/>
                  <a:chExt cx="163049" cy="236848"/>
                </a:xfrm>
              </p:grpSpPr>
              <p:sp>
                <p:nvSpPr>
                  <p:cNvPr id="2350" name="Google Shape;2350;p61"/>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51" name="Google Shape;2351;p61"/>
                  <p:cNvGrpSpPr/>
                  <p:nvPr/>
                </p:nvGrpSpPr>
                <p:grpSpPr>
                  <a:xfrm>
                    <a:off x="7826864" y="1514476"/>
                    <a:ext cx="133889" cy="117333"/>
                    <a:chOff x="7826864" y="1514476"/>
                    <a:chExt cx="133889" cy="117333"/>
                  </a:xfrm>
                </p:grpSpPr>
                <p:sp>
                  <p:nvSpPr>
                    <p:cNvPr id="2352" name="Google Shape;2352;p61"/>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3" name="Google Shape;2353;p61"/>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4" name="Google Shape;2354;p61"/>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5" name="Google Shape;2355;p61"/>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56" name="Google Shape;2356;p61"/>
                <p:cNvGrpSpPr/>
                <p:nvPr/>
              </p:nvGrpSpPr>
              <p:grpSpPr>
                <a:xfrm>
                  <a:off x="7920942" y="1550097"/>
                  <a:ext cx="111279" cy="161396"/>
                  <a:chOff x="7920942" y="1550097"/>
                  <a:chExt cx="111279" cy="161396"/>
                </a:xfrm>
              </p:grpSpPr>
              <p:sp>
                <p:nvSpPr>
                  <p:cNvPr id="2357" name="Google Shape;2357;p61"/>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58" name="Google Shape;2358;p61"/>
                  <p:cNvGrpSpPr/>
                  <p:nvPr/>
                </p:nvGrpSpPr>
                <p:grpSpPr>
                  <a:xfrm>
                    <a:off x="7941143" y="1577472"/>
                    <a:ext cx="91078" cy="79855"/>
                    <a:chOff x="7941143" y="1577472"/>
                    <a:chExt cx="91078" cy="79855"/>
                  </a:xfrm>
                </p:grpSpPr>
                <p:sp>
                  <p:nvSpPr>
                    <p:cNvPr id="2359" name="Google Shape;2359;p61"/>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0" name="Google Shape;2360;p61"/>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1" name="Google Shape;2361;p61"/>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2" name="Google Shape;2362;p61"/>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363" name="Google Shape;2363;p61"/>
              <p:cNvGrpSpPr/>
              <p:nvPr/>
            </p:nvGrpSpPr>
            <p:grpSpPr>
              <a:xfrm>
                <a:off x="7809776" y="1694249"/>
                <a:ext cx="306069" cy="181337"/>
                <a:chOff x="7809776" y="1694249"/>
                <a:chExt cx="306069" cy="181337"/>
              </a:xfrm>
            </p:grpSpPr>
            <p:sp>
              <p:nvSpPr>
                <p:cNvPr id="2364" name="Google Shape;2364;p61"/>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5" name="Google Shape;2365;p61"/>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366" name="Google Shape;2366;p61"/>
          <p:cNvGrpSpPr/>
          <p:nvPr/>
        </p:nvGrpSpPr>
        <p:grpSpPr>
          <a:xfrm rot="590002">
            <a:off x="5380173" y="2857603"/>
            <a:ext cx="1099840" cy="1309210"/>
            <a:chOff x="4493925" y="112536"/>
            <a:chExt cx="598389" cy="712300"/>
          </a:xfrm>
        </p:grpSpPr>
        <p:sp>
          <p:nvSpPr>
            <p:cNvPr id="2367" name="Google Shape;2367;p61"/>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68" name="Google Shape;2368;p61"/>
            <p:cNvGrpSpPr/>
            <p:nvPr/>
          </p:nvGrpSpPr>
          <p:grpSpPr>
            <a:xfrm>
              <a:off x="4544228" y="166034"/>
              <a:ext cx="497823" cy="599605"/>
              <a:chOff x="4544228" y="166034"/>
              <a:chExt cx="497823" cy="599605"/>
            </a:xfrm>
          </p:grpSpPr>
          <p:grpSp>
            <p:nvGrpSpPr>
              <p:cNvPr id="2369" name="Google Shape;2369;p61"/>
              <p:cNvGrpSpPr/>
              <p:nvPr/>
            </p:nvGrpSpPr>
            <p:grpSpPr>
              <a:xfrm>
                <a:off x="4544228" y="269118"/>
                <a:ext cx="327678" cy="307041"/>
                <a:chOff x="4544228" y="269118"/>
                <a:chExt cx="327678" cy="307041"/>
              </a:xfrm>
            </p:grpSpPr>
            <p:sp>
              <p:nvSpPr>
                <p:cNvPr id="2370" name="Google Shape;2370;p61"/>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1" name="Google Shape;2371;p61"/>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2" name="Google Shape;2372;p61"/>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3" name="Google Shape;2373;p61"/>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4" name="Google Shape;2374;p61"/>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5" name="Google Shape;2375;p61"/>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6" name="Google Shape;2376;p61"/>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7" name="Google Shape;2377;p61"/>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8" name="Google Shape;2378;p61"/>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9" name="Google Shape;2379;p61"/>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0" name="Google Shape;2380;p61"/>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1" name="Google Shape;2381;p61"/>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2" name="Google Shape;2382;p61"/>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3" name="Google Shape;2383;p61"/>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4" name="Google Shape;2384;p61"/>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5" name="Google Shape;2385;p61"/>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6" name="Google Shape;2386;p61"/>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7" name="Google Shape;2387;p61"/>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88" name="Google Shape;2388;p61"/>
              <p:cNvGrpSpPr/>
              <p:nvPr/>
            </p:nvGrpSpPr>
            <p:grpSpPr>
              <a:xfrm>
                <a:off x="4708566" y="243858"/>
                <a:ext cx="175377" cy="316374"/>
                <a:chOff x="4708566" y="243858"/>
                <a:chExt cx="175377" cy="316374"/>
              </a:xfrm>
            </p:grpSpPr>
            <p:sp>
              <p:nvSpPr>
                <p:cNvPr id="2389" name="Google Shape;2389;p61"/>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0" name="Google Shape;2390;p61"/>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1" name="Google Shape;2391;p61"/>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2" name="Google Shape;2392;p61"/>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93" name="Google Shape;2393;p61"/>
              <p:cNvGrpSpPr/>
              <p:nvPr/>
            </p:nvGrpSpPr>
            <p:grpSpPr>
              <a:xfrm>
                <a:off x="4838842" y="166034"/>
                <a:ext cx="203209" cy="520204"/>
                <a:chOff x="4838842" y="166034"/>
                <a:chExt cx="203209" cy="520204"/>
              </a:xfrm>
            </p:grpSpPr>
            <p:sp>
              <p:nvSpPr>
                <p:cNvPr id="2394" name="Google Shape;2394;p61"/>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5" name="Google Shape;2395;p61"/>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6" name="Google Shape;2396;p61"/>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7" name="Google Shape;2397;p61"/>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8" name="Google Shape;2398;p61"/>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9" name="Google Shape;2399;p61"/>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0" name="Google Shape;2400;p61"/>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1" name="Google Shape;2401;p61"/>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02" name="Google Shape;2402;p61"/>
              <p:cNvGrpSpPr/>
              <p:nvPr/>
            </p:nvGrpSpPr>
            <p:grpSpPr>
              <a:xfrm>
                <a:off x="4570335" y="373653"/>
                <a:ext cx="215863" cy="271964"/>
                <a:chOff x="4570335" y="373653"/>
                <a:chExt cx="215863" cy="271964"/>
              </a:xfrm>
            </p:grpSpPr>
            <p:sp>
              <p:nvSpPr>
                <p:cNvPr id="2403" name="Google Shape;2403;p61"/>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4" name="Google Shape;2404;p61"/>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5" name="Google Shape;2405;p61"/>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6" name="Google Shape;2406;p61"/>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7" name="Google Shape;2407;p61"/>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08" name="Google Shape;2408;p61"/>
              <p:cNvGrpSpPr/>
              <p:nvPr/>
            </p:nvGrpSpPr>
            <p:grpSpPr>
              <a:xfrm>
                <a:off x="4711765" y="376367"/>
                <a:ext cx="148880" cy="180608"/>
                <a:chOff x="4711765" y="376367"/>
                <a:chExt cx="148880" cy="180608"/>
              </a:xfrm>
            </p:grpSpPr>
            <p:sp>
              <p:nvSpPr>
                <p:cNvPr id="2409" name="Google Shape;2409;p61"/>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0" name="Google Shape;2410;p61"/>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11" name="Google Shape;2411;p61"/>
                <p:cNvGrpSpPr/>
                <p:nvPr/>
              </p:nvGrpSpPr>
              <p:grpSpPr>
                <a:xfrm>
                  <a:off x="4770691" y="485236"/>
                  <a:ext cx="31027" cy="21659"/>
                  <a:chOff x="4770691" y="485236"/>
                  <a:chExt cx="31027" cy="21659"/>
                </a:xfrm>
              </p:grpSpPr>
              <p:sp>
                <p:nvSpPr>
                  <p:cNvPr id="2412" name="Google Shape;2412;p61"/>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3" name="Google Shape;2413;p61"/>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14" name="Google Shape;2414;p61"/>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5" name="Google Shape;2415;p61"/>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16" name="Google Shape;2416;p61"/>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7" name="Google Shape;2417;p61"/>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8" name="Google Shape;2418;p61"/>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2" name="Shape 2422"/>
        <p:cNvGrpSpPr/>
        <p:nvPr/>
      </p:nvGrpSpPr>
      <p:grpSpPr>
        <a:xfrm>
          <a:off x="0" y="0"/>
          <a:ext cx="0" cy="0"/>
          <a:chOff x="0" y="0"/>
          <a:chExt cx="0" cy="0"/>
        </a:xfrm>
      </p:grpSpPr>
      <p:sp>
        <p:nvSpPr>
          <p:cNvPr id="2423" name="Google Shape;2423;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tables to represent data</a:t>
            </a:r>
            <a:endParaRPr/>
          </a:p>
        </p:txBody>
      </p:sp>
      <p:graphicFrame>
        <p:nvGraphicFramePr>
          <p:cNvPr id="2424" name="Google Shape;2424;p62"/>
          <p:cNvGraphicFramePr/>
          <p:nvPr/>
        </p:nvGraphicFramePr>
        <p:xfrm>
          <a:off x="720000" y="1316595"/>
          <a:ext cx="3000000" cy="3000000"/>
        </p:xfrm>
        <a:graphic>
          <a:graphicData uri="http://schemas.openxmlformats.org/drawingml/2006/table">
            <a:tbl>
              <a:tblPr>
                <a:noFill/>
                <a:tableStyleId>{913AAFDA-8673-4CC7-BB6A-3D963C871C7B}</a:tableStyleId>
              </a:tblPr>
              <a:tblGrid>
                <a:gridCol w="1694300"/>
                <a:gridCol w="2119075"/>
                <a:gridCol w="1848775"/>
                <a:gridCol w="2041850"/>
              </a:tblGrid>
              <a:tr h="663625">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Nutrien	</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Recommended daily intak</a:t>
                      </a:r>
                      <a:r>
                        <a:rPr b="1" lang="en" sz="1600">
                          <a:solidFill>
                            <a:schemeClr val="dk1"/>
                          </a:solidFill>
                          <a:latin typeface="Balsamiq Sans"/>
                          <a:ea typeface="Balsamiq Sans"/>
                          <a:cs typeface="Balsamiq Sans"/>
                          <a:sym typeface="Balsamiq Sans"/>
                        </a:rPr>
                        <a:t>e</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Food sources</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Main functions</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Carbohydrates</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225-325 grams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Bread, rice, fruits, vegetables</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Primary source of energy</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Proteins	</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46-56 grams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Meat, fish, eggs, legumes</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Tissue repair and growth</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Fats</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70 grams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Oils, nuts, avocados</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Vitamin absorption and energy storage</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Fiber</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25 grams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Vegetables, whole grains, fruits</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Aid in digestion and blood sugar control</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bl>
          </a:graphicData>
        </a:graphic>
      </p:graphicFrame>
      <p:grpSp>
        <p:nvGrpSpPr>
          <p:cNvPr id="2425" name="Google Shape;2425;p62"/>
          <p:cNvGrpSpPr/>
          <p:nvPr/>
        </p:nvGrpSpPr>
        <p:grpSpPr>
          <a:xfrm>
            <a:off x="8036777" y="1503983"/>
            <a:ext cx="996905" cy="1332933"/>
            <a:chOff x="5842915" y="2452969"/>
            <a:chExt cx="273687" cy="365919"/>
          </a:xfrm>
        </p:grpSpPr>
        <p:sp>
          <p:nvSpPr>
            <p:cNvPr id="2426" name="Google Shape;2426;p62"/>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27" name="Google Shape;2427;p62"/>
            <p:cNvGrpSpPr/>
            <p:nvPr/>
          </p:nvGrpSpPr>
          <p:grpSpPr>
            <a:xfrm>
              <a:off x="5872488" y="2483168"/>
              <a:ext cx="225985" cy="307482"/>
              <a:chOff x="5872488" y="2483168"/>
              <a:chExt cx="225985" cy="307482"/>
            </a:xfrm>
          </p:grpSpPr>
          <p:grpSp>
            <p:nvGrpSpPr>
              <p:cNvPr id="2428" name="Google Shape;2428;p62"/>
              <p:cNvGrpSpPr/>
              <p:nvPr/>
            </p:nvGrpSpPr>
            <p:grpSpPr>
              <a:xfrm>
                <a:off x="5992547" y="2637354"/>
                <a:ext cx="105926" cy="94950"/>
                <a:chOff x="5992547" y="2637354"/>
                <a:chExt cx="105926" cy="94950"/>
              </a:xfrm>
            </p:grpSpPr>
            <p:sp>
              <p:nvSpPr>
                <p:cNvPr id="2429" name="Google Shape;2429;p62"/>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0" name="Google Shape;2430;p62"/>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31" name="Google Shape;2431;p62"/>
              <p:cNvGrpSpPr/>
              <p:nvPr/>
            </p:nvGrpSpPr>
            <p:grpSpPr>
              <a:xfrm>
                <a:off x="5908056" y="2695700"/>
                <a:ext cx="105926" cy="94950"/>
                <a:chOff x="5908056" y="2695700"/>
                <a:chExt cx="105926" cy="94950"/>
              </a:xfrm>
            </p:grpSpPr>
            <p:sp>
              <p:nvSpPr>
                <p:cNvPr id="2432" name="Google Shape;2432;p62"/>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3" name="Google Shape;2433;p62"/>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34" name="Google Shape;2434;p62"/>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5" name="Google Shape;2435;p62"/>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6" name="Google Shape;2436;p62"/>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0" name="Shape 2440"/>
        <p:cNvGrpSpPr/>
        <p:nvPr/>
      </p:nvGrpSpPr>
      <p:grpSpPr>
        <a:xfrm>
          <a:off x="0" y="0"/>
          <a:ext cx="0" cy="0"/>
          <a:chOff x="0" y="0"/>
          <a:chExt cx="0" cy="0"/>
        </a:xfrm>
      </p:grpSpPr>
      <p:sp>
        <p:nvSpPr>
          <p:cNvPr id="2441" name="Google Shape;2441;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Nutrition trends over the years</a:t>
            </a:r>
            <a:endParaRPr/>
          </a:p>
        </p:txBody>
      </p:sp>
      <p:sp>
        <p:nvSpPr>
          <p:cNvPr id="2442" name="Google Shape;2442;p63"/>
          <p:cNvSpPr txBox="1"/>
          <p:nvPr/>
        </p:nvSpPr>
        <p:spPr>
          <a:xfrm>
            <a:off x="720000" y="4390825"/>
            <a:ext cx="7704000" cy="24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Nunito"/>
                <a:ea typeface="Nunito"/>
                <a:cs typeface="Nunito"/>
                <a:sym typeface="Nunito"/>
              </a:rPr>
              <a:t>Follow the link in the graph to modify its data and then paste the new one here. </a:t>
            </a:r>
            <a:r>
              <a:rPr b="1" lang="en" sz="1000" u="sng">
                <a:solidFill>
                  <a:schemeClr val="dk1"/>
                </a:solidFill>
                <a:latin typeface="Nunito"/>
                <a:ea typeface="Nunito"/>
                <a:cs typeface="Nunito"/>
                <a:sym typeface="Nunito"/>
                <a:hlinkClick r:id="rId3">
                  <a:extLst>
                    <a:ext uri="{A12FA001-AC4F-418D-AE19-62706E023703}">
                      <ahyp:hlinkClr val="tx"/>
                    </a:ext>
                  </a:extLst>
                </a:hlinkClick>
              </a:rPr>
              <a:t>For more info, click here</a:t>
            </a:r>
            <a:endParaRPr b="1" sz="1000" u="sng">
              <a:solidFill>
                <a:schemeClr val="dk1"/>
              </a:solidFill>
              <a:latin typeface="Nunito"/>
              <a:ea typeface="Nunito"/>
              <a:cs typeface="Nunito"/>
              <a:sym typeface="Nunito"/>
            </a:endParaRPr>
          </a:p>
        </p:txBody>
      </p:sp>
      <p:sp>
        <p:nvSpPr>
          <p:cNvPr id="2443" name="Google Shape;2443;p63"/>
          <p:cNvSpPr txBox="1"/>
          <p:nvPr>
            <p:ph idx="4294967295" type="title"/>
          </p:nvPr>
        </p:nvSpPr>
        <p:spPr>
          <a:xfrm>
            <a:off x="716613" y="3313268"/>
            <a:ext cx="16731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t>Group A</a:t>
            </a:r>
            <a:endParaRPr b="1" sz="2000"/>
          </a:p>
        </p:txBody>
      </p:sp>
      <p:sp>
        <p:nvSpPr>
          <p:cNvPr id="2444" name="Google Shape;2444;p63"/>
          <p:cNvSpPr txBox="1"/>
          <p:nvPr>
            <p:ph idx="4294967295" type="subTitle"/>
          </p:nvPr>
        </p:nvSpPr>
        <p:spPr>
          <a:xfrm>
            <a:off x="716612" y="3690088"/>
            <a:ext cx="1673100" cy="572700"/>
          </a:xfrm>
          <a:prstGeom prst="rect">
            <a:avLst/>
          </a:prstGeom>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Mercury is quite a small planet</a:t>
            </a:r>
            <a:endParaRPr/>
          </a:p>
        </p:txBody>
      </p:sp>
      <p:sp>
        <p:nvSpPr>
          <p:cNvPr id="2445" name="Google Shape;2445;p63"/>
          <p:cNvSpPr txBox="1"/>
          <p:nvPr>
            <p:ph idx="4294967295" type="title"/>
          </p:nvPr>
        </p:nvSpPr>
        <p:spPr>
          <a:xfrm>
            <a:off x="4741729" y="3313268"/>
            <a:ext cx="16731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t>Group C</a:t>
            </a:r>
            <a:endParaRPr b="1" sz="2000"/>
          </a:p>
        </p:txBody>
      </p:sp>
      <p:sp>
        <p:nvSpPr>
          <p:cNvPr id="2446" name="Google Shape;2446;p63"/>
          <p:cNvSpPr txBox="1"/>
          <p:nvPr>
            <p:ph idx="4294967295" type="subTitle"/>
          </p:nvPr>
        </p:nvSpPr>
        <p:spPr>
          <a:xfrm>
            <a:off x="4741729" y="3690088"/>
            <a:ext cx="1673100" cy="572700"/>
          </a:xfrm>
          <a:prstGeom prst="rect">
            <a:avLst/>
          </a:prstGeom>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Jupiter is an enormous planet</a:t>
            </a:r>
            <a:endParaRPr/>
          </a:p>
        </p:txBody>
      </p:sp>
      <p:sp>
        <p:nvSpPr>
          <p:cNvPr id="2447" name="Google Shape;2447;p63"/>
          <p:cNvSpPr txBox="1"/>
          <p:nvPr>
            <p:ph idx="4294967295" type="title"/>
          </p:nvPr>
        </p:nvSpPr>
        <p:spPr>
          <a:xfrm>
            <a:off x="2729171" y="3313268"/>
            <a:ext cx="16731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t>Group B</a:t>
            </a:r>
            <a:endParaRPr b="1" sz="2000"/>
          </a:p>
        </p:txBody>
      </p:sp>
      <p:sp>
        <p:nvSpPr>
          <p:cNvPr id="2448" name="Google Shape;2448;p63"/>
          <p:cNvSpPr txBox="1"/>
          <p:nvPr>
            <p:ph idx="4294967295" type="subTitle"/>
          </p:nvPr>
        </p:nvSpPr>
        <p:spPr>
          <a:xfrm>
            <a:off x="2729171" y="3690088"/>
            <a:ext cx="1673100" cy="572700"/>
          </a:xfrm>
          <a:prstGeom prst="rect">
            <a:avLst/>
          </a:prstGeom>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Venus has very high temperatures</a:t>
            </a:r>
            <a:endParaRPr/>
          </a:p>
        </p:txBody>
      </p:sp>
      <p:sp>
        <p:nvSpPr>
          <p:cNvPr id="2449" name="Google Shape;2449;p63"/>
          <p:cNvSpPr txBox="1"/>
          <p:nvPr>
            <p:ph idx="4294967295" type="title"/>
          </p:nvPr>
        </p:nvSpPr>
        <p:spPr>
          <a:xfrm>
            <a:off x="6754288" y="3313268"/>
            <a:ext cx="16731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t>Group D</a:t>
            </a:r>
            <a:endParaRPr b="1" sz="2000"/>
          </a:p>
        </p:txBody>
      </p:sp>
      <p:sp>
        <p:nvSpPr>
          <p:cNvPr id="2450" name="Google Shape;2450;p63"/>
          <p:cNvSpPr txBox="1"/>
          <p:nvPr>
            <p:ph idx="4294967295" type="subTitle"/>
          </p:nvPr>
        </p:nvSpPr>
        <p:spPr>
          <a:xfrm>
            <a:off x="6754287" y="3690088"/>
            <a:ext cx="1673100" cy="572700"/>
          </a:xfrm>
          <a:prstGeom prst="rect">
            <a:avLst/>
          </a:prstGeom>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Saturn is a gas giant with rings</a:t>
            </a:r>
            <a:endParaRPr/>
          </a:p>
        </p:txBody>
      </p:sp>
      <p:pic>
        <p:nvPicPr>
          <p:cNvPr id="2451" name="Google Shape;2451;p63" title="Chart">
            <a:hlinkClick r:id="rId4"/>
          </p:cNvPr>
          <p:cNvPicPr preferRelativeResize="0"/>
          <p:nvPr/>
        </p:nvPicPr>
        <p:blipFill>
          <a:blip r:embed="rId5">
            <a:alphaModFix/>
          </a:blip>
          <a:stretch>
            <a:fillRect/>
          </a:stretch>
        </p:blipFill>
        <p:spPr>
          <a:xfrm>
            <a:off x="713225" y="1288213"/>
            <a:ext cx="7717550" cy="1754575"/>
          </a:xfrm>
          <a:prstGeom prst="rect">
            <a:avLst/>
          </a:prstGeom>
          <a:noFill/>
          <a:ln>
            <a:noFill/>
          </a:ln>
        </p:spPr>
      </p:pic>
      <p:sp>
        <p:nvSpPr>
          <p:cNvPr id="2452" name="Google Shape;2452;p63"/>
          <p:cNvSpPr/>
          <p:nvPr/>
        </p:nvSpPr>
        <p:spPr>
          <a:xfrm>
            <a:off x="735706" y="3470468"/>
            <a:ext cx="213300" cy="213300"/>
          </a:xfrm>
          <a:prstGeom prst="ellipse">
            <a:avLst/>
          </a:prstGeom>
          <a:solidFill>
            <a:schemeClr val="dk2"/>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t/>
            </a:r>
            <a:endParaRPr sz="800">
              <a:latin typeface="Nunito"/>
              <a:ea typeface="Nunito"/>
              <a:cs typeface="Nunito"/>
              <a:sym typeface="Nunito"/>
            </a:endParaRPr>
          </a:p>
        </p:txBody>
      </p:sp>
      <p:sp>
        <p:nvSpPr>
          <p:cNvPr id="2453" name="Google Shape;2453;p63"/>
          <p:cNvSpPr/>
          <p:nvPr/>
        </p:nvSpPr>
        <p:spPr>
          <a:xfrm>
            <a:off x="2731898" y="3470468"/>
            <a:ext cx="213300" cy="213300"/>
          </a:xfrm>
          <a:prstGeom prst="ellipse">
            <a:avLst/>
          </a:prstGeom>
          <a:solidFill>
            <a:schemeClr val="lt2"/>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t/>
            </a:r>
            <a:endParaRPr sz="800">
              <a:latin typeface="Nunito"/>
              <a:ea typeface="Nunito"/>
              <a:cs typeface="Nunito"/>
              <a:sym typeface="Nunito"/>
            </a:endParaRPr>
          </a:p>
        </p:txBody>
      </p:sp>
      <p:sp>
        <p:nvSpPr>
          <p:cNvPr id="2454" name="Google Shape;2454;p63"/>
          <p:cNvSpPr/>
          <p:nvPr/>
        </p:nvSpPr>
        <p:spPr>
          <a:xfrm>
            <a:off x="4741310" y="3470468"/>
            <a:ext cx="213300" cy="213300"/>
          </a:xfrm>
          <a:prstGeom prst="ellipse">
            <a:avLst/>
          </a:prstGeom>
          <a:solidFill>
            <a:schemeClr val="accent2"/>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t/>
            </a:r>
            <a:endParaRPr sz="800">
              <a:latin typeface="Nunito"/>
              <a:ea typeface="Nunito"/>
              <a:cs typeface="Nunito"/>
              <a:sym typeface="Nunito"/>
            </a:endParaRPr>
          </a:p>
        </p:txBody>
      </p:sp>
      <p:sp>
        <p:nvSpPr>
          <p:cNvPr id="2455" name="Google Shape;2455;p63"/>
          <p:cNvSpPr/>
          <p:nvPr/>
        </p:nvSpPr>
        <p:spPr>
          <a:xfrm>
            <a:off x="6771001" y="3470468"/>
            <a:ext cx="213300" cy="213300"/>
          </a:xfrm>
          <a:prstGeom prst="ellipse">
            <a:avLst/>
          </a:prstGeom>
          <a:solidFill>
            <a:schemeClr val="accent3"/>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t/>
            </a:r>
            <a:endParaRPr sz="800">
              <a:latin typeface="Nunito"/>
              <a:ea typeface="Nunito"/>
              <a:cs typeface="Nunito"/>
              <a:sym typeface="Nunito"/>
            </a:endParaRPr>
          </a:p>
        </p:txBody>
      </p:sp>
      <p:grpSp>
        <p:nvGrpSpPr>
          <p:cNvPr id="2456" name="Google Shape;2456;p63"/>
          <p:cNvGrpSpPr/>
          <p:nvPr/>
        </p:nvGrpSpPr>
        <p:grpSpPr>
          <a:xfrm>
            <a:off x="8010739" y="2222146"/>
            <a:ext cx="589664" cy="699213"/>
            <a:chOff x="7570887" y="957519"/>
            <a:chExt cx="197947" cy="234722"/>
          </a:xfrm>
        </p:grpSpPr>
        <p:sp>
          <p:nvSpPr>
            <p:cNvPr id="2457" name="Google Shape;2457;p6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58" name="Google Shape;2458;p63"/>
            <p:cNvGrpSpPr/>
            <p:nvPr/>
          </p:nvGrpSpPr>
          <p:grpSpPr>
            <a:xfrm>
              <a:off x="7590853" y="979012"/>
              <a:ext cx="150287" cy="187029"/>
              <a:chOff x="7590853" y="979012"/>
              <a:chExt cx="150287" cy="187029"/>
            </a:xfrm>
          </p:grpSpPr>
          <p:sp>
            <p:nvSpPr>
              <p:cNvPr id="2459" name="Google Shape;2459;p6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0" name="Google Shape;2460;p6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1" name="Google Shape;2461;p6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62" name="Google Shape;2462;p63"/>
              <p:cNvGrpSpPr/>
              <p:nvPr/>
            </p:nvGrpSpPr>
            <p:grpSpPr>
              <a:xfrm>
                <a:off x="7658097" y="1083325"/>
                <a:ext cx="29764" cy="24433"/>
                <a:chOff x="7658097" y="1083325"/>
                <a:chExt cx="29764" cy="24433"/>
              </a:xfrm>
            </p:grpSpPr>
            <p:sp>
              <p:nvSpPr>
                <p:cNvPr id="2463" name="Google Shape;2463;p6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4" name="Google Shape;2464;p6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65" name="Google Shape;2465;p6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6" name="Google Shape;2466;p6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0" name="Shape 2470"/>
        <p:cNvGrpSpPr/>
        <p:nvPr/>
      </p:nvGrpSpPr>
      <p:grpSpPr>
        <a:xfrm>
          <a:off x="0" y="0"/>
          <a:ext cx="0" cy="0"/>
          <a:chOff x="0" y="0"/>
          <a:chExt cx="0" cy="0"/>
        </a:xfrm>
      </p:grpSpPr>
      <p:sp>
        <p:nvSpPr>
          <p:cNvPr id="2471" name="Google Shape;2471;p64"/>
          <p:cNvSpPr txBox="1"/>
          <p:nvPr>
            <p:ph idx="3" type="subTitle"/>
          </p:nvPr>
        </p:nvSpPr>
        <p:spPr>
          <a:xfrm>
            <a:off x="5055275" y="31987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Kaliyah Harris</a:t>
            </a:r>
            <a:endParaRPr/>
          </a:p>
        </p:txBody>
      </p:sp>
      <p:sp>
        <p:nvSpPr>
          <p:cNvPr id="2472" name="Google Shape;2472;p64"/>
          <p:cNvSpPr txBox="1"/>
          <p:nvPr>
            <p:ph idx="4" type="subTitle"/>
          </p:nvPr>
        </p:nvSpPr>
        <p:spPr>
          <a:xfrm>
            <a:off x="1583075" y="31987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Peter Hill</a:t>
            </a:r>
            <a:endParaRPr/>
          </a:p>
        </p:txBody>
      </p:sp>
      <p:pic>
        <p:nvPicPr>
          <p:cNvPr id="2473" name="Google Shape;2473;p64"/>
          <p:cNvPicPr preferRelativeResize="0"/>
          <p:nvPr/>
        </p:nvPicPr>
        <p:blipFill rotWithShape="1">
          <a:blip r:embed="rId3">
            <a:alphaModFix/>
          </a:blip>
          <a:srcRect b="16675" l="0" r="0" t="16675"/>
          <a:stretch/>
        </p:blipFill>
        <p:spPr>
          <a:xfrm>
            <a:off x="5504089" y="1451825"/>
            <a:ext cx="1608000" cy="1608000"/>
          </a:xfrm>
          <a:prstGeom prst="ellipse">
            <a:avLst/>
          </a:prstGeom>
          <a:noFill/>
          <a:ln cap="flat" cmpd="sng" w="76200">
            <a:solidFill>
              <a:schemeClr val="accent6"/>
            </a:solidFill>
            <a:prstDash val="solid"/>
            <a:round/>
            <a:headEnd len="sm" w="sm" type="none"/>
            <a:tailEnd len="sm" w="sm" type="none"/>
          </a:ln>
          <a:effectLst>
            <a:outerShdw rotWithShape="0" algn="bl" dir="5100000" dist="47625">
              <a:schemeClr val="dk1">
                <a:alpha val="15000"/>
              </a:schemeClr>
            </a:outerShdw>
          </a:effectLst>
        </p:spPr>
      </p:pic>
      <p:pic>
        <p:nvPicPr>
          <p:cNvPr id="2474" name="Google Shape;2474;p64"/>
          <p:cNvPicPr preferRelativeResize="0"/>
          <p:nvPr/>
        </p:nvPicPr>
        <p:blipFill rotWithShape="1">
          <a:blip r:embed="rId4">
            <a:alphaModFix/>
          </a:blip>
          <a:srcRect b="0" l="14129" r="19221" t="0"/>
          <a:stretch/>
        </p:blipFill>
        <p:spPr>
          <a:xfrm>
            <a:off x="2031864" y="1451825"/>
            <a:ext cx="1608000" cy="1608000"/>
          </a:xfrm>
          <a:prstGeom prst="ellipse">
            <a:avLst/>
          </a:prstGeom>
          <a:noFill/>
          <a:ln cap="flat" cmpd="sng" w="76200">
            <a:solidFill>
              <a:schemeClr val="accent6"/>
            </a:solidFill>
            <a:prstDash val="solid"/>
            <a:round/>
            <a:headEnd len="sm" w="sm" type="none"/>
            <a:tailEnd len="sm" w="sm" type="none"/>
          </a:ln>
          <a:effectLst>
            <a:outerShdw rotWithShape="0" algn="bl" dir="5100000" dist="47625">
              <a:schemeClr val="dk1">
                <a:alpha val="15000"/>
              </a:schemeClr>
            </a:outerShdw>
          </a:effectLst>
        </p:spPr>
      </p:pic>
      <p:sp>
        <p:nvSpPr>
          <p:cNvPr id="2475" name="Google Shape;2475;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ur team</a:t>
            </a:r>
            <a:endParaRPr/>
          </a:p>
        </p:txBody>
      </p:sp>
      <p:sp>
        <p:nvSpPr>
          <p:cNvPr id="2476" name="Google Shape;2476;p64"/>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477" name="Google Shape;2477;p64"/>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grpSp>
        <p:nvGrpSpPr>
          <p:cNvPr id="2478" name="Google Shape;2478;p64"/>
          <p:cNvGrpSpPr/>
          <p:nvPr/>
        </p:nvGrpSpPr>
        <p:grpSpPr>
          <a:xfrm>
            <a:off x="266229" y="183413"/>
            <a:ext cx="893993" cy="1095911"/>
            <a:chOff x="266229" y="183413"/>
            <a:chExt cx="893993" cy="1095911"/>
          </a:xfrm>
        </p:grpSpPr>
        <p:grpSp>
          <p:nvGrpSpPr>
            <p:cNvPr id="2479" name="Google Shape;2479;p64"/>
            <p:cNvGrpSpPr/>
            <p:nvPr/>
          </p:nvGrpSpPr>
          <p:grpSpPr>
            <a:xfrm>
              <a:off x="473675" y="183413"/>
              <a:ext cx="686546" cy="752022"/>
              <a:chOff x="8400590" y="2145039"/>
              <a:chExt cx="266289" cy="291685"/>
            </a:xfrm>
          </p:grpSpPr>
          <p:sp>
            <p:nvSpPr>
              <p:cNvPr id="2480" name="Google Shape;2480;p64"/>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81" name="Google Shape;2481;p64"/>
              <p:cNvGrpSpPr/>
              <p:nvPr/>
            </p:nvGrpSpPr>
            <p:grpSpPr>
              <a:xfrm>
                <a:off x="8424852" y="2162338"/>
                <a:ext cx="218554" cy="243968"/>
                <a:chOff x="8424852" y="2162338"/>
                <a:chExt cx="218554" cy="243968"/>
              </a:xfrm>
            </p:grpSpPr>
            <p:sp>
              <p:nvSpPr>
                <p:cNvPr id="2482" name="Google Shape;2482;p64"/>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3" name="Google Shape;2483;p64"/>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4" name="Google Shape;2484;p64"/>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5" name="Google Shape;2485;p64"/>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6" name="Google Shape;2486;p64"/>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7" name="Google Shape;2487;p64"/>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8" name="Google Shape;2488;p64"/>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9" name="Google Shape;2489;p64"/>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490" name="Google Shape;2490;p64"/>
            <p:cNvGrpSpPr/>
            <p:nvPr/>
          </p:nvGrpSpPr>
          <p:grpSpPr>
            <a:xfrm>
              <a:off x="266229" y="539479"/>
              <a:ext cx="664626" cy="739845"/>
              <a:chOff x="6609515" y="784984"/>
              <a:chExt cx="257787" cy="286962"/>
            </a:xfrm>
          </p:grpSpPr>
          <p:sp>
            <p:nvSpPr>
              <p:cNvPr id="2491" name="Google Shape;2491;p64"/>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2492" name="Google Shape;2492;p64"/>
              <p:cNvGrpSpPr/>
              <p:nvPr/>
            </p:nvGrpSpPr>
            <p:grpSpPr>
              <a:xfrm>
                <a:off x="6638511" y="813066"/>
                <a:ext cx="210150" cy="230802"/>
                <a:chOff x="6638511" y="813066"/>
                <a:chExt cx="210150" cy="230802"/>
              </a:xfrm>
            </p:grpSpPr>
            <p:sp>
              <p:nvSpPr>
                <p:cNvPr id="2493" name="Google Shape;2493;p64"/>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4" name="Google Shape;2494;p64"/>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5" name="Google Shape;2495;p64"/>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6" name="Google Shape;2496;p64"/>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497" name="Google Shape;2497;p64"/>
          <p:cNvGrpSpPr/>
          <p:nvPr/>
        </p:nvGrpSpPr>
        <p:grpSpPr>
          <a:xfrm flipH="1">
            <a:off x="8136536" y="3911022"/>
            <a:ext cx="710065" cy="1031750"/>
            <a:chOff x="7929864" y="1803297"/>
            <a:chExt cx="818424" cy="1189064"/>
          </a:xfrm>
        </p:grpSpPr>
        <p:sp>
          <p:nvSpPr>
            <p:cNvPr id="2498" name="Google Shape;2498;p64"/>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99" name="Google Shape;2499;p64"/>
            <p:cNvGrpSpPr/>
            <p:nvPr/>
          </p:nvGrpSpPr>
          <p:grpSpPr>
            <a:xfrm>
              <a:off x="8034260" y="1943225"/>
              <a:ext cx="610587" cy="909422"/>
              <a:chOff x="8034260" y="1943225"/>
              <a:chExt cx="610587" cy="909422"/>
            </a:xfrm>
          </p:grpSpPr>
          <p:sp>
            <p:nvSpPr>
              <p:cNvPr id="2500" name="Google Shape;2500;p64"/>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01" name="Google Shape;2501;p64"/>
              <p:cNvGrpSpPr/>
              <p:nvPr/>
            </p:nvGrpSpPr>
            <p:grpSpPr>
              <a:xfrm>
                <a:off x="8105861" y="2060036"/>
                <a:ext cx="462927" cy="775862"/>
                <a:chOff x="8105861" y="2060036"/>
                <a:chExt cx="462927" cy="775862"/>
              </a:xfrm>
            </p:grpSpPr>
            <p:sp>
              <p:nvSpPr>
                <p:cNvPr id="2502" name="Google Shape;2502;p64"/>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3" name="Google Shape;2503;p64"/>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4" name="Google Shape;2504;p64"/>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5" name="Google Shape;2505;p64"/>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6" name="Google Shape;2506;p64"/>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7" name="Google Shape;2507;p64"/>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8" name="Google Shape;2508;p64"/>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9" name="Google Shape;2509;p64"/>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0" name="Google Shape;2510;p64"/>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590" name="Google Shape;590;p38"/>
          <p:cNvSpPr txBox="1"/>
          <p:nvPr>
            <p:ph idx="3" type="subTitle"/>
          </p:nvPr>
        </p:nvSpPr>
        <p:spPr>
          <a:xfrm>
            <a:off x="4488466" y="3148873"/>
            <a:ext cx="271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591" name="Google Shape;591;p38"/>
          <p:cNvSpPr txBox="1"/>
          <p:nvPr>
            <p:ph idx="1" type="subTitle"/>
          </p:nvPr>
        </p:nvSpPr>
        <p:spPr>
          <a:xfrm>
            <a:off x="4488466" y="1399300"/>
            <a:ext cx="271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92" name="Google Shape;592;p38"/>
          <p:cNvSpPr txBox="1"/>
          <p:nvPr>
            <p:ph idx="2" type="subTitle"/>
          </p:nvPr>
        </p:nvSpPr>
        <p:spPr>
          <a:xfrm>
            <a:off x="4488461" y="2274325"/>
            <a:ext cx="271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93" name="Google Shape;593;p38"/>
          <p:cNvSpPr txBox="1"/>
          <p:nvPr>
            <p:ph idx="4" type="subTitle"/>
          </p:nvPr>
        </p:nvSpPr>
        <p:spPr>
          <a:xfrm>
            <a:off x="4488461" y="4024374"/>
            <a:ext cx="271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94" name="Google Shape;594;p38"/>
          <p:cNvSpPr txBox="1"/>
          <p:nvPr>
            <p:ph idx="5" type="title"/>
          </p:nvPr>
        </p:nvSpPr>
        <p:spPr>
          <a:xfrm>
            <a:off x="818300" y="1399300"/>
            <a:ext cx="996900" cy="5727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01</a:t>
            </a:r>
            <a:endParaRPr/>
          </a:p>
        </p:txBody>
      </p:sp>
      <p:sp>
        <p:nvSpPr>
          <p:cNvPr id="595" name="Google Shape;595;p38"/>
          <p:cNvSpPr txBox="1"/>
          <p:nvPr>
            <p:ph idx="6" type="title"/>
          </p:nvPr>
        </p:nvSpPr>
        <p:spPr>
          <a:xfrm>
            <a:off x="818300" y="3148873"/>
            <a:ext cx="996900" cy="5727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04</a:t>
            </a:r>
            <a:endParaRPr/>
          </a:p>
        </p:txBody>
      </p:sp>
      <p:sp>
        <p:nvSpPr>
          <p:cNvPr id="596" name="Google Shape;596;p38"/>
          <p:cNvSpPr txBox="1"/>
          <p:nvPr>
            <p:ph idx="7" type="title"/>
          </p:nvPr>
        </p:nvSpPr>
        <p:spPr>
          <a:xfrm>
            <a:off x="818300" y="2274325"/>
            <a:ext cx="996900" cy="5727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02</a:t>
            </a:r>
            <a:endParaRPr/>
          </a:p>
        </p:txBody>
      </p:sp>
      <p:sp>
        <p:nvSpPr>
          <p:cNvPr id="597" name="Google Shape;597;p38"/>
          <p:cNvSpPr txBox="1"/>
          <p:nvPr>
            <p:ph idx="8" type="title"/>
          </p:nvPr>
        </p:nvSpPr>
        <p:spPr>
          <a:xfrm>
            <a:off x="818300" y="4024374"/>
            <a:ext cx="996900" cy="5727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05</a:t>
            </a:r>
            <a:endParaRPr/>
          </a:p>
        </p:txBody>
      </p:sp>
      <p:sp>
        <p:nvSpPr>
          <p:cNvPr id="598" name="Google Shape;598;p38"/>
          <p:cNvSpPr txBox="1"/>
          <p:nvPr>
            <p:ph idx="9" type="subTitle"/>
          </p:nvPr>
        </p:nvSpPr>
        <p:spPr>
          <a:xfrm>
            <a:off x="1946525" y="1399300"/>
            <a:ext cx="2540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Nutrition basics</a:t>
            </a:r>
            <a:endParaRPr/>
          </a:p>
        </p:txBody>
      </p:sp>
      <p:sp>
        <p:nvSpPr>
          <p:cNvPr id="599" name="Google Shape;599;p38"/>
          <p:cNvSpPr txBox="1"/>
          <p:nvPr>
            <p:ph idx="13" type="subTitle"/>
          </p:nvPr>
        </p:nvSpPr>
        <p:spPr>
          <a:xfrm>
            <a:off x="1946525" y="2274325"/>
            <a:ext cx="2540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Eating habits</a:t>
            </a:r>
            <a:endParaRPr/>
          </a:p>
        </p:txBody>
      </p:sp>
      <p:sp>
        <p:nvSpPr>
          <p:cNvPr id="600" name="Google Shape;600;p38"/>
          <p:cNvSpPr txBox="1"/>
          <p:nvPr>
            <p:ph idx="14" type="subTitle"/>
          </p:nvPr>
        </p:nvSpPr>
        <p:spPr>
          <a:xfrm>
            <a:off x="1946525" y="3149348"/>
            <a:ext cx="2540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Nutrition</a:t>
            </a:r>
            <a:endParaRPr/>
          </a:p>
        </p:txBody>
      </p:sp>
      <p:sp>
        <p:nvSpPr>
          <p:cNvPr id="601" name="Google Shape;601;p38"/>
          <p:cNvSpPr txBox="1"/>
          <p:nvPr>
            <p:ph idx="15" type="subTitle"/>
          </p:nvPr>
        </p:nvSpPr>
        <p:spPr>
          <a:xfrm>
            <a:off x="1946525" y="4024374"/>
            <a:ext cx="2540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Balanced diet</a:t>
            </a:r>
            <a:endParaRPr/>
          </a:p>
        </p:txBody>
      </p:sp>
      <p:grpSp>
        <p:nvGrpSpPr>
          <p:cNvPr id="602" name="Google Shape;602;p38"/>
          <p:cNvGrpSpPr/>
          <p:nvPr/>
        </p:nvGrpSpPr>
        <p:grpSpPr>
          <a:xfrm>
            <a:off x="8190873" y="215509"/>
            <a:ext cx="710065" cy="1031750"/>
            <a:chOff x="7929864" y="1803297"/>
            <a:chExt cx="818424" cy="1189064"/>
          </a:xfrm>
        </p:grpSpPr>
        <p:sp>
          <p:nvSpPr>
            <p:cNvPr id="603" name="Google Shape;603;p38"/>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04" name="Google Shape;604;p38"/>
            <p:cNvGrpSpPr/>
            <p:nvPr/>
          </p:nvGrpSpPr>
          <p:grpSpPr>
            <a:xfrm>
              <a:off x="8034232" y="1943100"/>
              <a:ext cx="610615" cy="909547"/>
              <a:chOff x="8034232" y="1943100"/>
              <a:chExt cx="610615" cy="909547"/>
            </a:xfrm>
          </p:grpSpPr>
          <p:sp>
            <p:nvSpPr>
              <p:cNvPr id="605" name="Google Shape;605;p38"/>
              <p:cNvSpPr/>
              <p:nvPr/>
            </p:nvSpPr>
            <p:spPr>
              <a:xfrm rot="10800000">
                <a:off x="8034232" y="1943100"/>
                <a:ext cx="610615" cy="909547"/>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06" name="Google Shape;606;p38"/>
              <p:cNvGrpSpPr/>
              <p:nvPr/>
            </p:nvGrpSpPr>
            <p:grpSpPr>
              <a:xfrm>
                <a:off x="8105852" y="2059929"/>
                <a:ext cx="462936" cy="775969"/>
                <a:chOff x="8105852" y="2059929"/>
                <a:chExt cx="462936" cy="775969"/>
              </a:xfrm>
            </p:grpSpPr>
            <p:sp>
              <p:nvSpPr>
                <p:cNvPr id="607" name="Google Shape;607;p38"/>
                <p:cNvSpPr/>
                <p:nvPr/>
              </p:nvSpPr>
              <p:spPr>
                <a:xfrm rot="10800000">
                  <a:off x="8185313" y="2059929"/>
                  <a:ext cx="338334" cy="775969"/>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38"/>
                <p:cNvSpPr/>
                <p:nvPr/>
              </p:nvSpPr>
              <p:spPr>
                <a:xfrm rot="10800000">
                  <a:off x="8164510" y="2438451"/>
                  <a:ext cx="241503" cy="192429"/>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38"/>
                <p:cNvSpPr/>
                <p:nvPr/>
              </p:nvSpPr>
              <p:spPr>
                <a:xfrm rot="10800000">
                  <a:off x="8185522" y="2452078"/>
                  <a:ext cx="174731" cy="14226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38"/>
                <p:cNvSpPr/>
                <p:nvPr/>
              </p:nvSpPr>
              <p:spPr>
                <a:xfrm rot="10800000">
                  <a:off x="8332692" y="2164884"/>
                  <a:ext cx="42952" cy="267113"/>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38"/>
                <p:cNvSpPr/>
                <p:nvPr/>
              </p:nvSpPr>
              <p:spPr>
                <a:xfrm rot="10800000">
                  <a:off x="8305528" y="2243419"/>
                  <a:ext cx="136165" cy="137821"/>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38"/>
                <p:cNvSpPr/>
                <p:nvPr/>
              </p:nvSpPr>
              <p:spPr>
                <a:xfrm rot="10800000">
                  <a:off x="8447749" y="2350349"/>
                  <a:ext cx="49253" cy="336804"/>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38"/>
                <p:cNvSpPr/>
                <p:nvPr/>
              </p:nvSpPr>
              <p:spPr>
                <a:xfrm rot="10800000">
                  <a:off x="8427971" y="2428674"/>
                  <a:ext cx="140817" cy="142395"/>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38"/>
                <p:cNvSpPr/>
                <p:nvPr/>
              </p:nvSpPr>
              <p:spPr>
                <a:xfrm rot="10800000">
                  <a:off x="8105852" y="2168940"/>
                  <a:ext cx="189813" cy="15134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38"/>
                <p:cNvSpPr/>
                <p:nvPr/>
              </p:nvSpPr>
              <p:spPr>
                <a:xfrm rot="10800000">
                  <a:off x="8116875" y="2177469"/>
                  <a:ext cx="117215" cy="96143"/>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616" name="Google Shape;616;p38"/>
          <p:cNvGrpSpPr/>
          <p:nvPr/>
        </p:nvGrpSpPr>
        <p:grpSpPr>
          <a:xfrm>
            <a:off x="7652852" y="3148883"/>
            <a:ext cx="996905" cy="1332933"/>
            <a:chOff x="5842915" y="2452969"/>
            <a:chExt cx="273687" cy="365919"/>
          </a:xfrm>
        </p:grpSpPr>
        <p:sp>
          <p:nvSpPr>
            <p:cNvPr id="617" name="Google Shape;617;p38"/>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18" name="Google Shape;618;p38"/>
            <p:cNvGrpSpPr/>
            <p:nvPr/>
          </p:nvGrpSpPr>
          <p:grpSpPr>
            <a:xfrm>
              <a:off x="5872488" y="2483168"/>
              <a:ext cx="225985" cy="307482"/>
              <a:chOff x="5872488" y="2483168"/>
              <a:chExt cx="225985" cy="307482"/>
            </a:xfrm>
          </p:grpSpPr>
          <p:grpSp>
            <p:nvGrpSpPr>
              <p:cNvPr id="619" name="Google Shape;619;p38"/>
              <p:cNvGrpSpPr/>
              <p:nvPr/>
            </p:nvGrpSpPr>
            <p:grpSpPr>
              <a:xfrm>
                <a:off x="5992547" y="2637354"/>
                <a:ext cx="105926" cy="94950"/>
                <a:chOff x="5992547" y="2637354"/>
                <a:chExt cx="105926" cy="94950"/>
              </a:xfrm>
            </p:grpSpPr>
            <p:sp>
              <p:nvSpPr>
                <p:cNvPr id="620" name="Google Shape;620;p38"/>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38"/>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2" name="Google Shape;622;p38"/>
              <p:cNvGrpSpPr/>
              <p:nvPr/>
            </p:nvGrpSpPr>
            <p:grpSpPr>
              <a:xfrm>
                <a:off x="5908056" y="2695700"/>
                <a:ext cx="105926" cy="94950"/>
                <a:chOff x="5908056" y="2695700"/>
                <a:chExt cx="105926" cy="94950"/>
              </a:xfrm>
            </p:grpSpPr>
            <p:sp>
              <p:nvSpPr>
                <p:cNvPr id="623" name="Google Shape;623;p38"/>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38"/>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25" name="Google Shape;625;p38"/>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38"/>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38"/>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4" name="Shape 2514"/>
        <p:cNvGrpSpPr/>
        <p:nvPr/>
      </p:nvGrpSpPr>
      <p:grpSpPr>
        <a:xfrm>
          <a:off x="0" y="0"/>
          <a:ext cx="0" cy="0"/>
          <a:chOff x="0" y="0"/>
          <a:chExt cx="0" cy="0"/>
        </a:xfrm>
      </p:grpSpPr>
      <p:sp>
        <p:nvSpPr>
          <p:cNvPr id="2515" name="Google Shape;2515;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Nutrient distribution</a:t>
            </a:r>
            <a:endParaRPr/>
          </a:p>
        </p:txBody>
      </p:sp>
      <p:grpSp>
        <p:nvGrpSpPr>
          <p:cNvPr id="2516" name="Google Shape;2516;p65"/>
          <p:cNvGrpSpPr/>
          <p:nvPr/>
        </p:nvGrpSpPr>
        <p:grpSpPr>
          <a:xfrm>
            <a:off x="783259" y="1410066"/>
            <a:ext cx="3613904" cy="3148641"/>
            <a:chOff x="611116" y="1397725"/>
            <a:chExt cx="3535763" cy="3080561"/>
          </a:xfrm>
        </p:grpSpPr>
        <p:sp>
          <p:nvSpPr>
            <p:cNvPr id="2517" name="Google Shape;2517;p65"/>
            <p:cNvSpPr/>
            <p:nvPr/>
          </p:nvSpPr>
          <p:spPr>
            <a:xfrm>
              <a:off x="611247" y="1397725"/>
              <a:ext cx="3535500" cy="3080400"/>
            </a:xfrm>
            <a:prstGeom prst="triangle">
              <a:avLst>
                <a:gd fmla="val 50000" name="adj"/>
              </a:avLst>
            </a:prstGeom>
            <a:solidFill>
              <a:schemeClr val="accent6"/>
            </a:solidFill>
            <a:ln cap="flat" cmpd="sng" w="1524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grpSp>
          <p:nvGrpSpPr>
            <p:cNvPr id="2518" name="Google Shape;2518;p65"/>
            <p:cNvGrpSpPr/>
            <p:nvPr/>
          </p:nvGrpSpPr>
          <p:grpSpPr>
            <a:xfrm>
              <a:off x="611116" y="1397879"/>
              <a:ext cx="3535763" cy="3080407"/>
              <a:chOff x="783250" y="1304200"/>
              <a:chExt cx="3615300" cy="3149700"/>
            </a:xfrm>
          </p:grpSpPr>
          <p:sp>
            <p:nvSpPr>
              <p:cNvPr id="2519" name="Google Shape;2519;p65"/>
              <p:cNvSpPr/>
              <p:nvPr/>
            </p:nvSpPr>
            <p:spPr>
              <a:xfrm>
                <a:off x="2221675" y="1304200"/>
                <a:ext cx="738300" cy="635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5"/>
              <p:cNvSpPr/>
              <p:nvPr/>
            </p:nvSpPr>
            <p:spPr>
              <a:xfrm>
                <a:off x="783250" y="3615700"/>
                <a:ext cx="3615300" cy="838200"/>
              </a:xfrm>
              <a:prstGeom prst="trapezoid">
                <a:avLst>
                  <a:gd fmla="val 5705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5"/>
              <p:cNvSpPr/>
              <p:nvPr/>
            </p:nvSpPr>
            <p:spPr>
              <a:xfrm>
                <a:off x="1261400" y="2777500"/>
                <a:ext cx="2659200" cy="838200"/>
              </a:xfrm>
              <a:prstGeom prst="trapezoid">
                <a:avLst>
                  <a:gd fmla="val 57056"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5"/>
              <p:cNvSpPr/>
              <p:nvPr/>
            </p:nvSpPr>
            <p:spPr>
              <a:xfrm>
                <a:off x="1741700" y="1939300"/>
                <a:ext cx="1698600" cy="838200"/>
              </a:xfrm>
              <a:prstGeom prst="trapezoid">
                <a:avLst>
                  <a:gd fmla="val 5705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23" name="Google Shape;2523;p65"/>
          <p:cNvSpPr txBox="1"/>
          <p:nvPr/>
        </p:nvSpPr>
        <p:spPr>
          <a:xfrm>
            <a:off x="4755600" y="2528725"/>
            <a:ext cx="3668400" cy="40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Mars is actually a very cold place</a:t>
            </a:r>
            <a:endParaRPr>
              <a:solidFill>
                <a:schemeClr val="dk1"/>
              </a:solidFill>
              <a:latin typeface="Nunito"/>
              <a:ea typeface="Nunito"/>
              <a:cs typeface="Nunito"/>
              <a:sym typeface="Nunito"/>
            </a:endParaRPr>
          </a:p>
        </p:txBody>
      </p:sp>
      <p:sp>
        <p:nvSpPr>
          <p:cNvPr id="2524" name="Google Shape;2524;p65"/>
          <p:cNvSpPr txBox="1"/>
          <p:nvPr/>
        </p:nvSpPr>
        <p:spPr>
          <a:xfrm>
            <a:off x="4755600" y="1742300"/>
            <a:ext cx="3668400" cy="40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Venus has extremely high temperatures</a:t>
            </a:r>
            <a:endParaRPr>
              <a:solidFill>
                <a:schemeClr val="dk1"/>
              </a:solidFill>
              <a:latin typeface="Nunito"/>
              <a:ea typeface="Nunito"/>
              <a:cs typeface="Nunito"/>
              <a:sym typeface="Nunito"/>
            </a:endParaRPr>
          </a:p>
        </p:txBody>
      </p:sp>
      <p:sp>
        <p:nvSpPr>
          <p:cNvPr id="2525" name="Google Shape;2525;p65"/>
          <p:cNvSpPr txBox="1"/>
          <p:nvPr/>
        </p:nvSpPr>
        <p:spPr>
          <a:xfrm>
            <a:off x="4755600" y="3315150"/>
            <a:ext cx="3668400" cy="40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Jupiter is the biggest planet of them all</a:t>
            </a:r>
            <a:endParaRPr>
              <a:solidFill>
                <a:schemeClr val="dk1"/>
              </a:solidFill>
              <a:latin typeface="Nunito"/>
              <a:ea typeface="Nunito"/>
              <a:cs typeface="Nunito"/>
              <a:sym typeface="Nunito"/>
            </a:endParaRPr>
          </a:p>
        </p:txBody>
      </p:sp>
      <p:sp>
        <p:nvSpPr>
          <p:cNvPr id="2526" name="Google Shape;2526;p65"/>
          <p:cNvSpPr txBox="1"/>
          <p:nvPr/>
        </p:nvSpPr>
        <p:spPr>
          <a:xfrm>
            <a:off x="4755600" y="4101575"/>
            <a:ext cx="3668400" cy="40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Saturn is a gas giant and has several rings</a:t>
            </a:r>
            <a:endParaRPr>
              <a:solidFill>
                <a:schemeClr val="dk1"/>
              </a:solidFill>
              <a:latin typeface="Nunito"/>
              <a:ea typeface="Nunito"/>
              <a:cs typeface="Nunito"/>
              <a:sym typeface="Nunito"/>
            </a:endParaRPr>
          </a:p>
        </p:txBody>
      </p:sp>
      <p:sp>
        <p:nvSpPr>
          <p:cNvPr id="2527" name="Google Shape;2527;p65"/>
          <p:cNvSpPr txBox="1"/>
          <p:nvPr/>
        </p:nvSpPr>
        <p:spPr>
          <a:xfrm>
            <a:off x="4755600" y="2233074"/>
            <a:ext cx="36684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alsamiq Sans"/>
                <a:ea typeface="Balsamiq Sans"/>
                <a:cs typeface="Balsamiq Sans"/>
                <a:sym typeface="Balsamiq Sans"/>
              </a:rPr>
              <a:t>Fruits and vegetables</a:t>
            </a:r>
            <a:endParaRPr b="1" sz="2000">
              <a:solidFill>
                <a:schemeClr val="dk1"/>
              </a:solidFill>
              <a:latin typeface="Balsamiq Sans"/>
              <a:ea typeface="Balsamiq Sans"/>
              <a:cs typeface="Balsamiq Sans"/>
              <a:sym typeface="Balsamiq Sans"/>
            </a:endParaRPr>
          </a:p>
        </p:txBody>
      </p:sp>
      <p:sp>
        <p:nvSpPr>
          <p:cNvPr id="2528" name="Google Shape;2528;p65"/>
          <p:cNvSpPr txBox="1"/>
          <p:nvPr/>
        </p:nvSpPr>
        <p:spPr>
          <a:xfrm>
            <a:off x="4755600" y="3017623"/>
            <a:ext cx="36684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alsamiq Sans"/>
                <a:ea typeface="Balsamiq Sans"/>
                <a:cs typeface="Balsamiq Sans"/>
                <a:sym typeface="Balsamiq Sans"/>
              </a:rPr>
              <a:t>Proteins</a:t>
            </a:r>
            <a:endParaRPr b="1" sz="2000">
              <a:solidFill>
                <a:schemeClr val="dk1"/>
              </a:solidFill>
              <a:latin typeface="Balsamiq Sans"/>
              <a:ea typeface="Balsamiq Sans"/>
              <a:cs typeface="Balsamiq Sans"/>
              <a:sym typeface="Balsamiq Sans"/>
            </a:endParaRPr>
          </a:p>
        </p:txBody>
      </p:sp>
      <p:sp>
        <p:nvSpPr>
          <p:cNvPr id="2529" name="Google Shape;2529;p65"/>
          <p:cNvSpPr txBox="1"/>
          <p:nvPr/>
        </p:nvSpPr>
        <p:spPr>
          <a:xfrm>
            <a:off x="4755600" y="1448525"/>
            <a:ext cx="36684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alsamiq Sans"/>
                <a:ea typeface="Balsamiq Sans"/>
                <a:cs typeface="Balsamiq Sans"/>
                <a:sym typeface="Balsamiq Sans"/>
              </a:rPr>
              <a:t>Cereals and grains</a:t>
            </a:r>
            <a:endParaRPr b="1" sz="2000">
              <a:solidFill>
                <a:schemeClr val="dk1"/>
              </a:solidFill>
              <a:latin typeface="Balsamiq Sans"/>
              <a:ea typeface="Balsamiq Sans"/>
              <a:cs typeface="Balsamiq Sans"/>
              <a:sym typeface="Balsamiq Sans"/>
            </a:endParaRPr>
          </a:p>
        </p:txBody>
      </p:sp>
      <p:sp>
        <p:nvSpPr>
          <p:cNvPr id="2530" name="Google Shape;2530;p65"/>
          <p:cNvSpPr txBox="1"/>
          <p:nvPr/>
        </p:nvSpPr>
        <p:spPr>
          <a:xfrm>
            <a:off x="4755600" y="3802173"/>
            <a:ext cx="36684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alsamiq Sans"/>
                <a:ea typeface="Balsamiq Sans"/>
                <a:cs typeface="Balsamiq Sans"/>
                <a:sym typeface="Balsamiq Sans"/>
              </a:rPr>
              <a:t>Healthy fats</a:t>
            </a:r>
            <a:endParaRPr b="1" sz="2000">
              <a:solidFill>
                <a:schemeClr val="dk1"/>
              </a:solidFill>
              <a:latin typeface="Balsamiq Sans"/>
              <a:ea typeface="Balsamiq Sans"/>
              <a:cs typeface="Balsamiq Sans"/>
              <a:sym typeface="Balsamiq Sans"/>
            </a:endParaRPr>
          </a:p>
        </p:txBody>
      </p:sp>
      <p:sp>
        <p:nvSpPr>
          <p:cNvPr id="2531" name="Google Shape;2531;p65"/>
          <p:cNvSpPr/>
          <p:nvPr/>
        </p:nvSpPr>
        <p:spPr>
          <a:xfrm>
            <a:off x="4469704" y="1536321"/>
            <a:ext cx="213300" cy="213300"/>
          </a:xfrm>
          <a:prstGeom prst="ellipse">
            <a:avLst/>
          </a:prstGeom>
          <a:solidFill>
            <a:schemeClr val="lt2"/>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t/>
            </a:r>
            <a:endParaRPr sz="800">
              <a:latin typeface="Nunito"/>
              <a:ea typeface="Nunito"/>
              <a:cs typeface="Nunito"/>
              <a:sym typeface="Nunito"/>
            </a:endParaRPr>
          </a:p>
        </p:txBody>
      </p:sp>
      <p:sp>
        <p:nvSpPr>
          <p:cNvPr id="2532" name="Google Shape;2532;p65"/>
          <p:cNvSpPr/>
          <p:nvPr/>
        </p:nvSpPr>
        <p:spPr>
          <a:xfrm>
            <a:off x="4469704" y="2320870"/>
            <a:ext cx="213300" cy="213300"/>
          </a:xfrm>
          <a:prstGeom prst="ellipse">
            <a:avLst/>
          </a:prstGeom>
          <a:solidFill>
            <a:schemeClr val="accent4"/>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t/>
            </a:r>
            <a:endParaRPr sz="800">
              <a:latin typeface="Nunito"/>
              <a:ea typeface="Nunito"/>
              <a:cs typeface="Nunito"/>
              <a:sym typeface="Nunito"/>
            </a:endParaRPr>
          </a:p>
        </p:txBody>
      </p:sp>
      <p:sp>
        <p:nvSpPr>
          <p:cNvPr id="2533" name="Google Shape;2533;p65"/>
          <p:cNvSpPr/>
          <p:nvPr/>
        </p:nvSpPr>
        <p:spPr>
          <a:xfrm>
            <a:off x="4469704" y="3105420"/>
            <a:ext cx="213300" cy="213300"/>
          </a:xfrm>
          <a:prstGeom prst="ellipse">
            <a:avLst/>
          </a:prstGeom>
          <a:solidFill>
            <a:schemeClr val="accent5"/>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t/>
            </a:r>
            <a:endParaRPr sz="800">
              <a:latin typeface="Nunito"/>
              <a:ea typeface="Nunito"/>
              <a:cs typeface="Nunito"/>
              <a:sym typeface="Nunito"/>
            </a:endParaRPr>
          </a:p>
        </p:txBody>
      </p:sp>
      <p:sp>
        <p:nvSpPr>
          <p:cNvPr id="2534" name="Google Shape;2534;p65"/>
          <p:cNvSpPr/>
          <p:nvPr/>
        </p:nvSpPr>
        <p:spPr>
          <a:xfrm>
            <a:off x="4469704" y="3889969"/>
            <a:ext cx="213300" cy="213300"/>
          </a:xfrm>
          <a:prstGeom prst="ellipse">
            <a:avLst/>
          </a:prstGeom>
          <a:solidFill>
            <a:schemeClr val="accent2"/>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t/>
            </a:r>
            <a:endParaRPr sz="800">
              <a:latin typeface="Nunito"/>
              <a:ea typeface="Nunito"/>
              <a:cs typeface="Nunito"/>
              <a:sym typeface="Nunito"/>
            </a:endParaRPr>
          </a:p>
        </p:txBody>
      </p:sp>
      <p:grpSp>
        <p:nvGrpSpPr>
          <p:cNvPr id="2535" name="Google Shape;2535;p65"/>
          <p:cNvGrpSpPr/>
          <p:nvPr/>
        </p:nvGrpSpPr>
        <p:grpSpPr>
          <a:xfrm>
            <a:off x="2336464" y="3071056"/>
            <a:ext cx="507494" cy="411805"/>
            <a:chOff x="909255" y="2144864"/>
            <a:chExt cx="2043051" cy="1657830"/>
          </a:xfrm>
        </p:grpSpPr>
        <p:sp>
          <p:nvSpPr>
            <p:cNvPr id="2536" name="Google Shape;2536;p65"/>
            <p:cNvSpPr/>
            <p:nvPr/>
          </p:nvSpPr>
          <p:spPr>
            <a:xfrm>
              <a:off x="1395547" y="2555369"/>
              <a:ext cx="392375" cy="392375"/>
            </a:xfrm>
            <a:custGeom>
              <a:rect b="b" l="l" r="r" t="t"/>
              <a:pathLst>
                <a:path extrusionOk="0" h="392375" w="392375">
                  <a:moveTo>
                    <a:pt x="392376" y="196188"/>
                  </a:moveTo>
                  <a:cubicBezTo>
                    <a:pt x="392376" y="304347"/>
                    <a:pt x="304347" y="392376"/>
                    <a:pt x="196188" y="392376"/>
                  </a:cubicBezTo>
                  <a:cubicBezTo>
                    <a:pt x="88029" y="392376"/>
                    <a:pt x="0" y="304347"/>
                    <a:pt x="0" y="196188"/>
                  </a:cubicBezTo>
                  <a:cubicBezTo>
                    <a:pt x="0" y="88029"/>
                    <a:pt x="88029" y="0"/>
                    <a:pt x="196188" y="0"/>
                  </a:cubicBezTo>
                  <a:cubicBezTo>
                    <a:pt x="304347" y="0"/>
                    <a:pt x="392376" y="87962"/>
                    <a:pt x="392376" y="19618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7" name="Google Shape;2537;p65"/>
            <p:cNvSpPr/>
            <p:nvPr/>
          </p:nvSpPr>
          <p:spPr>
            <a:xfrm>
              <a:off x="909255" y="2144864"/>
              <a:ext cx="2043051" cy="1242714"/>
            </a:xfrm>
            <a:custGeom>
              <a:rect b="b" l="l" r="r" t="t"/>
              <a:pathLst>
                <a:path extrusionOk="0" h="1242714" w="2043051">
                  <a:moveTo>
                    <a:pt x="682546" y="922533"/>
                  </a:moveTo>
                  <a:cubicBezTo>
                    <a:pt x="508349" y="922533"/>
                    <a:pt x="366639" y="780824"/>
                    <a:pt x="366639" y="606693"/>
                  </a:cubicBezTo>
                  <a:cubicBezTo>
                    <a:pt x="366639" y="432562"/>
                    <a:pt x="508349" y="290853"/>
                    <a:pt x="682546" y="290853"/>
                  </a:cubicBezTo>
                  <a:cubicBezTo>
                    <a:pt x="856743" y="290853"/>
                    <a:pt x="998386" y="432496"/>
                    <a:pt x="998386" y="606693"/>
                  </a:cubicBezTo>
                  <a:cubicBezTo>
                    <a:pt x="998386" y="780890"/>
                    <a:pt x="856677" y="922533"/>
                    <a:pt x="682546" y="922533"/>
                  </a:cubicBezTo>
                  <a:moveTo>
                    <a:pt x="1711652" y="217972"/>
                  </a:moveTo>
                  <a:cubicBezTo>
                    <a:pt x="1379733" y="76528"/>
                    <a:pt x="986693" y="-45982"/>
                    <a:pt x="626141" y="16934"/>
                  </a:cubicBezTo>
                  <a:cubicBezTo>
                    <a:pt x="447692" y="48026"/>
                    <a:pt x="254693" y="139310"/>
                    <a:pt x="130257" y="286401"/>
                  </a:cubicBezTo>
                  <a:cubicBezTo>
                    <a:pt x="4625" y="434622"/>
                    <a:pt x="-35769" y="615595"/>
                    <a:pt x="33924" y="801818"/>
                  </a:cubicBezTo>
                  <a:cubicBezTo>
                    <a:pt x="115176" y="1018734"/>
                    <a:pt x="352355" y="1222163"/>
                    <a:pt x="603486" y="1241563"/>
                  </a:cubicBezTo>
                  <a:cubicBezTo>
                    <a:pt x="825518" y="1258703"/>
                    <a:pt x="993802" y="1079922"/>
                    <a:pt x="1198095" y="1012954"/>
                  </a:cubicBezTo>
                  <a:cubicBezTo>
                    <a:pt x="1320405" y="972892"/>
                    <a:pt x="1445838" y="974088"/>
                    <a:pt x="1568082" y="943195"/>
                  </a:cubicBezTo>
                  <a:cubicBezTo>
                    <a:pt x="1684745" y="913697"/>
                    <a:pt x="1860736" y="843606"/>
                    <a:pt x="1962583" y="731660"/>
                  </a:cubicBezTo>
                  <a:cubicBezTo>
                    <a:pt x="2005435" y="684557"/>
                    <a:pt x="2035199" y="630079"/>
                    <a:pt x="2041909" y="568027"/>
                  </a:cubicBezTo>
                  <a:cubicBezTo>
                    <a:pt x="2060910" y="391504"/>
                    <a:pt x="1838546" y="272051"/>
                    <a:pt x="1711718" y="21797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8" name="Google Shape;2538;p65"/>
            <p:cNvSpPr/>
            <p:nvPr/>
          </p:nvSpPr>
          <p:spPr>
            <a:xfrm>
              <a:off x="909894" y="2967078"/>
              <a:ext cx="2041070" cy="835616"/>
            </a:xfrm>
            <a:custGeom>
              <a:rect b="b" l="l" r="r" t="t"/>
              <a:pathLst>
                <a:path extrusionOk="0" h="835616" w="2041070">
                  <a:moveTo>
                    <a:pt x="2040938" y="0"/>
                  </a:moveTo>
                  <a:lnTo>
                    <a:pt x="2040938" y="101316"/>
                  </a:lnTo>
                  <a:cubicBezTo>
                    <a:pt x="2040938" y="103309"/>
                    <a:pt x="2040805" y="105369"/>
                    <a:pt x="2040605" y="107362"/>
                  </a:cubicBezTo>
                  <a:cubicBezTo>
                    <a:pt x="2017884" y="331320"/>
                    <a:pt x="1762501" y="477282"/>
                    <a:pt x="1550701" y="534152"/>
                  </a:cubicBezTo>
                  <a:cubicBezTo>
                    <a:pt x="1496820" y="548635"/>
                    <a:pt x="1443206" y="556342"/>
                    <a:pt x="1391252" y="563849"/>
                  </a:cubicBezTo>
                  <a:cubicBezTo>
                    <a:pt x="1219248" y="588763"/>
                    <a:pt x="1179917" y="602183"/>
                    <a:pt x="1014822" y="701572"/>
                  </a:cubicBezTo>
                  <a:cubicBezTo>
                    <a:pt x="893043" y="774852"/>
                    <a:pt x="772726" y="846471"/>
                    <a:pt x="622513" y="834246"/>
                  </a:cubicBezTo>
                  <a:cubicBezTo>
                    <a:pt x="522725" y="826075"/>
                    <a:pt x="420811" y="788472"/>
                    <a:pt x="327932" y="725556"/>
                  </a:cubicBezTo>
                  <a:cubicBezTo>
                    <a:pt x="241232" y="666826"/>
                    <a:pt x="164032" y="587500"/>
                    <a:pt x="104571" y="496216"/>
                  </a:cubicBezTo>
                  <a:cubicBezTo>
                    <a:pt x="42254" y="400481"/>
                    <a:pt x="5182" y="288003"/>
                    <a:pt x="66" y="179512"/>
                  </a:cubicBezTo>
                  <a:cubicBezTo>
                    <a:pt x="66" y="178582"/>
                    <a:pt x="0" y="177652"/>
                    <a:pt x="0" y="176655"/>
                  </a:cubicBezTo>
                  <a:lnTo>
                    <a:pt x="0" y="173134"/>
                  </a:lnTo>
                  <a:lnTo>
                    <a:pt x="2060" y="176124"/>
                  </a:lnTo>
                  <a:cubicBezTo>
                    <a:pt x="69692" y="273852"/>
                    <a:pt x="157455" y="358692"/>
                    <a:pt x="255914" y="421541"/>
                  </a:cubicBezTo>
                  <a:cubicBezTo>
                    <a:pt x="382742" y="502395"/>
                    <a:pt x="519270" y="540131"/>
                    <a:pt x="632744" y="540131"/>
                  </a:cubicBezTo>
                  <a:cubicBezTo>
                    <a:pt x="791661" y="540131"/>
                    <a:pt x="924003" y="465190"/>
                    <a:pt x="1040732" y="399086"/>
                  </a:cubicBezTo>
                  <a:cubicBezTo>
                    <a:pt x="1107634" y="361217"/>
                    <a:pt x="1170815" y="325407"/>
                    <a:pt x="1234794" y="304480"/>
                  </a:cubicBezTo>
                  <a:cubicBezTo>
                    <a:pt x="1343019" y="269003"/>
                    <a:pt x="1466725" y="269933"/>
                    <a:pt x="1596874" y="237046"/>
                  </a:cubicBezTo>
                  <a:cubicBezTo>
                    <a:pt x="1665105" y="219773"/>
                    <a:pt x="1895308" y="152472"/>
                    <a:pt x="2041071" y="133"/>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39" name="Google Shape;2539;p65"/>
          <p:cNvGrpSpPr/>
          <p:nvPr/>
        </p:nvGrpSpPr>
        <p:grpSpPr>
          <a:xfrm>
            <a:off x="2336474" y="3891555"/>
            <a:ext cx="507475" cy="507475"/>
            <a:chOff x="4110153" y="3964892"/>
            <a:chExt cx="1532231" cy="1532230"/>
          </a:xfrm>
        </p:grpSpPr>
        <p:sp>
          <p:nvSpPr>
            <p:cNvPr id="2540" name="Google Shape;2540;p65"/>
            <p:cNvSpPr/>
            <p:nvPr/>
          </p:nvSpPr>
          <p:spPr>
            <a:xfrm>
              <a:off x="4551825" y="3964892"/>
              <a:ext cx="154265" cy="122176"/>
            </a:xfrm>
            <a:custGeom>
              <a:rect b="b" l="l" r="r" t="t"/>
              <a:pathLst>
                <a:path extrusionOk="0" h="122176" w="154265">
                  <a:moveTo>
                    <a:pt x="77133" y="112145"/>
                  </a:moveTo>
                  <a:cubicBezTo>
                    <a:pt x="103442" y="112145"/>
                    <a:pt x="129352" y="115600"/>
                    <a:pt x="154266" y="122177"/>
                  </a:cubicBezTo>
                  <a:lnTo>
                    <a:pt x="138587" y="0"/>
                  </a:lnTo>
                  <a:lnTo>
                    <a:pt x="15679" y="0"/>
                  </a:lnTo>
                  <a:lnTo>
                    <a:pt x="0" y="122177"/>
                  </a:lnTo>
                  <a:cubicBezTo>
                    <a:pt x="24914" y="115600"/>
                    <a:pt x="50824" y="112145"/>
                    <a:pt x="77133" y="1121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1" name="Google Shape;2541;p65"/>
            <p:cNvSpPr/>
            <p:nvPr/>
          </p:nvSpPr>
          <p:spPr>
            <a:xfrm>
              <a:off x="4110153" y="4166793"/>
              <a:ext cx="1037609" cy="1330329"/>
            </a:xfrm>
            <a:custGeom>
              <a:rect b="b" l="l" r="r" t="t"/>
              <a:pathLst>
                <a:path extrusionOk="0" h="1330329" w="1037609">
                  <a:moveTo>
                    <a:pt x="1037609" y="811592"/>
                  </a:moveTo>
                  <a:cubicBezTo>
                    <a:pt x="1037609" y="718779"/>
                    <a:pt x="1012762" y="627695"/>
                    <a:pt x="965791" y="548170"/>
                  </a:cubicBezTo>
                  <a:cubicBezTo>
                    <a:pt x="965791" y="548170"/>
                    <a:pt x="779503" y="232728"/>
                    <a:pt x="704894" y="106299"/>
                  </a:cubicBezTo>
                  <a:cubicBezTo>
                    <a:pt x="666095" y="40726"/>
                    <a:pt x="594809" y="0"/>
                    <a:pt x="518805" y="0"/>
                  </a:cubicBezTo>
                  <a:cubicBezTo>
                    <a:pt x="442801" y="0"/>
                    <a:pt x="371514" y="40726"/>
                    <a:pt x="332782" y="106299"/>
                  </a:cubicBezTo>
                  <a:cubicBezTo>
                    <a:pt x="332782" y="106299"/>
                    <a:pt x="146493" y="421541"/>
                    <a:pt x="71752" y="548103"/>
                  </a:cubicBezTo>
                  <a:cubicBezTo>
                    <a:pt x="24847" y="627628"/>
                    <a:pt x="0" y="718713"/>
                    <a:pt x="0" y="811525"/>
                  </a:cubicBezTo>
                  <a:cubicBezTo>
                    <a:pt x="0" y="1097602"/>
                    <a:pt x="232728" y="1330330"/>
                    <a:pt x="518805" y="1330330"/>
                  </a:cubicBezTo>
                  <a:cubicBezTo>
                    <a:pt x="804882" y="1330330"/>
                    <a:pt x="1037609" y="1097602"/>
                    <a:pt x="1037609" y="811525"/>
                  </a:cubicBezTo>
                  <a:close/>
                  <a:moveTo>
                    <a:pt x="518805" y="1117267"/>
                  </a:moveTo>
                  <a:cubicBezTo>
                    <a:pt x="350255" y="1117267"/>
                    <a:pt x="213129" y="980142"/>
                    <a:pt x="213129" y="811592"/>
                  </a:cubicBezTo>
                  <a:cubicBezTo>
                    <a:pt x="213129" y="643042"/>
                    <a:pt x="350255" y="505916"/>
                    <a:pt x="518805" y="505916"/>
                  </a:cubicBezTo>
                  <a:cubicBezTo>
                    <a:pt x="687355" y="505916"/>
                    <a:pt x="824481" y="643042"/>
                    <a:pt x="824481" y="811592"/>
                  </a:cubicBezTo>
                  <a:cubicBezTo>
                    <a:pt x="824481" y="980142"/>
                    <a:pt x="687355" y="1117267"/>
                    <a:pt x="518805" y="11172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2" name="Google Shape;2542;p65"/>
            <p:cNvSpPr/>
            <p:nvPr/>
          </p:nvSpPr>
          <p:spPr>
            <a:xfrm>
              <a:off x="4413038" y="4762465"/>
              <a:ext cx="431839" cy="431838"/>
            </a:xfrm>
            <a:custGeom>
              <a:rect b="b" l="l" r="r" t="t"/>
              <a:pathLst>
                <a:path extrusionOk="0" h="431838" w="431839">
                  <a:moveTo>
                    <a:pt x="431839" y="215920"/>
                  </a:moveTo>
                  <a:cubicBezTo>
                    <a:pt x="431839" y="335169"/>
                    <a:pt x="335169" y="431839"/>
                    <a:pt x="215920" y="431839"/>
                  </a:cubicBezTo>
                  <a:cubicBezTo>
                    <a:pt x="96670" y="431839"/>
                    <a:pt x="0" y="335169"/>
                    <a:pt x="0" y="215920"/>
                  </a:cubicBezTo>
                  <a:cubicBezTo>
                    <a:pt x="0" y="96670"/>
                    <a:pt x="96670" y="0"/>
                    <a:pt x="215920" y="0"/>
                  </a:cubicBezTo>
                  <a:cubicBezTo>
                    <a:pt x="335169" y="0"/>
                    <a:pt x="431839" y="96670"/>
                    <a:pt x="431839" y="21592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3" name="Google Shape;2543;p65"/>
            <p:cNvSpPr/>
            <p:nvPr/>
          </p:nvSpPr>
          <p:spPr>
            <a:xfrm>
              <a:off x="5136668" y="3964892"/>
              <a:ext cx="505716" cy="733727"/>
            </a:xfrm>
            <a:custGeom>
              <a:rect b="b" l="l" r="r" t="t"/>
              <a:pathLst>
                <a:path extrusionOk="0" h="733727" w="505716">
                  <a:moveTo>
                    <a:pt x="467848" y="347663"/>
                  </a:moveTo>
                  <a:lnTo>
                    <a:pt x="252925" y="0"/>
                  </a:lnTo>
                  <a:lnTo>
                    <a:pt x="38002" y="347597"/>
                  </a:lnTo>
                  <a:cubicBezTo>
                    <a:pt x="13154" y="387592"/>
                    <a:pt x="0" y="433699"/>
                    <a:pt x="0" y="480869"/>
                  </a:cubicBezTo>
                  <a:cubicBezTo>
                    <a:pt x="0" y="620320"/>
                    <a:pt x="113474" y="733728"/>
                    <a:pt x="252858" y="733728"/>
                  </a:cubicBezTo>
                  <a:cubicBezTo>
                    <a:pt x="392243" y="733728"/>
                    <a:pt x="505717" y="620254"/>
                    <a:pt x="505717" y="480869"/>
                  </a:cubicBezTo>
                  <a:cubicBezTo>
                    <a:pt x="505717" y="433633"/>
                    <a:pt x="492562" y="387525"/>
                    <a:pt x="467781" y="3475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44" name="Google Shape;2544;p65"/>
          <p:cNvGrpSpPr/>
          <p:nvPr/>
        </p:nvGrpSpPr>
        <p:grpSpPr>
          <a:xfrm>
            <a:off x="2384359" y="2211909"/>
            <a:ext cx="411705" cy="411710"/>
            <a:chOff x="8180199" y="4216820"/>
            <a:chExt cx="1532211" cy="1532231"/>
          </a:xfrm>
        </p:grpSpPr>
        <p:sp>
          <p:nvSpPr>
            <p:cNvPr id="2545" name="Google Shape;2545;p65"/>
            <p:cNvSpPr/>
            <p:nvPr/>
          </p:nvSpPr>
          <p:spPr>
            <a:xfrm>
              <a:off x="8180199" y="4216820"/>
              <a:ext cx="728283" cy="1532231"/>
            </a:xfrm>
            <a:custGeom>
              <a:rect b="b" l="l" r="r" t="t"/>
              <a:pathLst>
                <a:path extrusionOk="0" h="1532231" w="728283">
                  <a:moveTo>
                    <a:pt x="484925" y="1103980"/>
                  </a:moveTo>
                  <a:cubicBezTo>
                    <a:pt x="475026" y="1001933"/>
                    <a:pt x="489842" y="913373"/>
                    <a:pt x="529040" y="840757"/>
                  </a:cubicBezTo>
                  <a:cubicBezTo>
                    <a:pt x="568769" y="767079"/>
                    <a:pt x="630887" y="714328"/>
                    <a:pt x="708817" y="688351"/>
                  </a:cubicBezTo>
                  <a:cubicBezTo>
                    <a:pt x="715261" y="686225"/>
                    <a:pt x="721773" y="684232"/>
                    <a:pt x="728283" y="682505"/>
                  </a:cubicBezTo>
                  <a:cubicBezTo>
                    <a:pt x="707289" y="657857"/>
                    <a:pt x="695663" y="626831"/>
                    <a:pt x="695663" y="594011"/>
                  </a:cubicBezTo>
                  <a:lnTo>
                    <a:pt x="695663" y="411908"/>
                  </a:lnTo>
                  <a:cubicBezTo>
                    <a:pt x="695663" y="297305"/>
                    <a:pt x="612019" y="201901"/>
                    <a:pt x="502664" y="183432"/>
                  </a:cubicBezTo>
                  <a:cubicBezTo>
                    <a:pt x="501202" y="151077"/>
                    <a:pt x="492632" y="108690"/>
                    <a:pt x="463201" y="72150"/>
                  </a:cubicBezTo>
                  <a:cubicBezTo>
                    <a:pt x="424600" y="24249"/>
                    <a:pt x="362615" y="0"/>
                    <a:pt x="278971" y="0"/>
                  </a:cubicBezTo>
                  <a:lnTo>
                    <a:pt x="278971" y="89756"/>
                  </a:lnTo>
                  <a:cubicBezTo>
                    <a:pt x="333782" y="89756"/>
                    <a:pt x="372182" y="102645"/>
                    <a:pt x="392976" y="128090"/>
                  </a:cubicBezTo>
                  <a:cubicBezTo>
                    <a:pt x="407593" y="145895"/>
                    <a:pt x="412110" y="168218"/>
                    <a:pt x="413107" y="185823"/>
                  </a:cubicBezTo>
                  <a:cubicBezTo>
                    <a:pt x="309665" y="209076"/>
                    <a:pt x="232200" y="301623"/>
                    <a:pt x="232200" y="411908"/>
                  </a:cubicBezTo>
                  <a:lnTo>
                    <a:pt x="232200" y="592749"/>
                  </a:lnTo>
                  <a:cubicBezTo>
                    <a:pt x="232200" y="635467"/>
                    <a:pt x="212601" y="676127"/>
                    <a:pt x="179848" y="701506"/>
                  </a:cubicBezTo>
                  <a:cubicBezTo>
                    <a:pt x="124107" y="744756"/>
                    <a:pt x="78265" y="800962"/>
                    <a:pt x="47240" y="864143"/>
                  </a:cubicBezTo>
                  <a:cubicBezTo>
                    <a:pt x="14619" y="930513"/>
                    <a:pt x="-1193" y="1001933"/>
                    <a:pt x="70" y="1076409"/>
                  </a:cubicBezTo>
                  <a:cubicBezTo>
                    <a:pt x="4388" y="1328934"/>
                    <a:pt x="212003" y="1532231"/>
                    <a:pt x="464064" y="1532231"/>
                  </a:cubicBezTo>
                  <a:cubicBezTo>
                    <a:pt x="465925" y="1532231"/>
                    <a:pt x="467851" y="1532231"/>
                    <a:pt x="469778" y="1532231"/>
                  </a:cubicBezTo>
                  <a:cubicBezTo>
                    <a:pt x="533026" y="1531434"/>
                    <a:pt x="595077" y="1517748"/>
                    <a:pt x="652146" y="1492369"/>
                  </a:cubicBezTo>
                  <a:cubicBezTo>
                    <a:pt x="625572" y="1462938"/>
                    <a:pt x="600924" y="1428789"/>
                    <a:pt x="578668" y="1390256"/>
                  </a:cubicBezTo>
                  <a:cubicBezTo>
                    <a:pt x="528441" y="1303356"/>
                    <a:pt x="494359" y="1198984"/>
                    <a:pt x="485124" y="110398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6" name="Google Shape;2546;p65"/>
            <p:cNvSpPr/>
            <p:nvPr/>
          </p:nvSpPr>
          <p:spPr>
            <a:xfrm>
              <a:off x="8752048" y="4796348"/>
              <a:ext cx="960362" cy="950851"/>
            </a:xfrm>
            <a:custGeom>
              <a:rect b="b" l="l" r="r" t="t"/>
              <a:pathLst>
                <a:path extrusionOk="0" h="950851" w="960362">
                  <a:moveTo>
                    <a:pt x="923913" y="303815"/>
                  </a:moveTo>
                  <a:cubicBezTo>
                    <a:pt x="895278" y="250600"/>
                    <a:pt x="850566" y="212664"/>
                    <a:pt x="794759" y="193995"/>
                  </a:cubicBezTo>
                  <a:cubicBezTo>
                    <a:pt x="703608" y="163567"/>
                    <a:pt x="597707" y="189677"/>
                    <a:pt x="517386" y="255383"/>
                  </a:cubicBezTo>
                  <a:cubicBezTo>
                    <a:pt x="523033" y="193265"/>
                    <a:pt x="549807" y="118722"/>
                    <a:pt x="638235" y="83378"/>
                  </a:cubicBezTo>
                  <a:lnTo>
                    <a:pt x="604883" y="0"/>
                  </a:lnTo>
                  <a:cubicBezTo>
                    <a:pt x="506490" y="39330"/>
                    <a:pt x="446232" y="118058"/>
                    <a:pt x="430620" y="227546"/>
                  </a:cubicBezTo>
                  <a:cubicBezTo>
                    <a:pt x="429822" y="233193"/>
                    <a:pt x="429157" y="238840"/>
                    <a:pt x="428626" y="244355"/>
                  </a:cubicBezTo>
                  <a:cubicBezTo>
                    <a:pt x="350297" y="186820"/>
                    <a:pt x="251306" y="165295"/>
                    <a:pt x="165470" y="193995"/>
                  </a:cubicBezTo>
                  <a:cubicBezTo>
                    <a:pt x="109663" y="212664"/>
                    <a:pt x="65018" y="250600"/>
                    <a:pt x="36317" y="303815"/>
                  </a:cubicBezTo>
                  <a:cubicBezTo>
                    <a:pt x="5756" y="360486"/>
                    <a:pt x="-5604" y="431839"/>
                    <a:pt x="2567" y="515815"/>
                  </a:cubicBezTo>
                  <a:cubicBezTo>
                    <a:pt x="18313" y="678452"/>
                    <a:pt x="119164" y="879889"/>
                    <a:pt x="260674" y="935496"/>
                  </a:cubicBezTo>
                  <a:cubicBezTo>
                    <a:pt x="282863" y="944199"/>
                    <a:pt x="309704" y="950843"/>
                    <a:pt x="340000" y="950843"/>
                  </a:cubicBezTo>
                  <a:cubicBezTo>
                    <a:pt x="381390" y="950843"/>
                    <a:pt x="429157" y="938419"/>
                    <a:pt x="480181" y="901879"/>
                  </a:cubicBezTo>
                  <a:cubicBezTo>
                    <a:pt x="568542" y="965194"/>
                    <a:pt x="647203" y="956092"/>
                    <a:pt x="699689" y="935496"/>
                  </a:cubicBezTo>
                  <a:cubicBezTo>
                    <a:pt x="841198" y="879889"/>
                    <a:pt x="941983" y="678452"/>
                    <a:pt x="957795" y="515815"/>
                  </a:cubicBezTo>
                  <a:cubicBezTo>
                    <a:pt x="965967" y="431839"/>
                    <a:pt x="954606" y="360486"/>
                    <a:pt x="924045" y="30381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47" name="Google Shape;2547;p65"/>
          <p:cNvGrpSpPr/>
          <p:nvPr/>
        </p:nvGrpSpPr>
        <p:grpSpPr>
          <a:xfrm>
            <a:off x="2506341" y="1590990"/>
            <a:ext cx="167741" cy="411702"/>
            <a:chOff x="9531611" y="310271"/>
            <a:chExt cx="839124" cy="2059540"/>
          </a:xfrm>
        </p:grpSpPr>
        <p:sp>
          <p:nvSpPr>
            <p:cNvPr id="2548" name="Google Shape;2548;p65"/>
            <p:cNvSpPr/>
            <p:nvPr/>
          </p:nvSpPr>
          <p:spPr>
            <a:xfrm>
              <a:off x="9802588" y="310271"/>
              <a:ext cx="296706" cy="549033"/>
            </a:xfrm>
            <a:custGeom>
              <a:rect b="b" l="l" r="r" t="t"/>
              <a:pathLst>
                <a:path extrusionOk="0" h="549033" w="296706">
                  <a:moveTo>
                    <a:pt x="109023" y="530830"/>
                  </a:moveTo>
                  <a:cubicBezTo>
                    <a:pt x="118789" y="542390"/>
                    <a:pt x="133140" y="549033"/>
                    <a:pt x="148287" y="549033"/>
                  </a:cubicBezTo>
                  <a:cubicBezTo>
                    <a:pt x="163434" y="549033"/>
                    <a:pt x="177785" y="542456"/>
                    <a:pt x="187617" y="530896"/>
                  </a:cubicBezTo>
                  <a:cubicBezTo>
                    <a:pt x="231532" y="478943"/>
                    <a:pt x="296707" y="383606"/>
                    <a:pt x="296707" y="274517"/>
                  </a:cubicBezTo>
                  <a:cubicBezTo>
                    <a:pt x="296707" y="165428"/>
                    <a:pt x="231598" y="70157"/>
                    <a:pt x="187617" y="18204"/>
                  </a:cubicBezTo>
                  <a:cubicBezTo>
                    <a:pt x="177785" y="6644"/>
                    <a:pt x="163501" y="0"/>
                    <a:pt x="148353" y="0"/>
                  </a:cubicBezTo>
                  <a:cubicBezTo>
                    <a:pt x="133206" y="0"/>
                    <a:pt x="118855" y="6577"/>
                    <a:pt x="109089" y="18137"/>
                  </a:cubicBezTo>
                  <a:cubicBezTo>
                    <a:pt x="65108" y="70091"/>
                    <a:pt x="0" y="165428"/>
                    <a:pt x="0" y="274450"/>
                  </a:cubicBezTo>
                  <a:cubicBezTo>
                    <a:pt x="0" y="383539"/>
                    <a:pt x="65108" y="478876"/>
                    <a:pt x="109089" y="5307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9" name="Google Shape;2549;p65"/>
            <p:cNvSpPr/>
            <p:nvPr/>
          </p:nvSpPr>
          <p:spPr>
            <a:xfrm>
              <a:off x="9531611" y="778520"/>
              <a:ext cx="839124" cy="420164"/>
            </a:xfrm>
            <a:custGeom>
              <a:rect b="b" l="l" r="r" t="t"/>
              <a:pathLst>
                <a:path extrusionOk="0" h="420164" w="839124">
                  <a:moveTo>
                    <a:pt x="419596" y="419944"/>
                  </a:moveTo>
                  <a:cubicBezTo>
                    <a:pt x="427635" y="420277"/>
                    <a:pt x="620834" y="427983"/>
                    <a:pt x="734773" y="314044"/>
                  </a:cubicBezTo>
                  <a:cubicBezTo>
                    <a:pt x="811839" y="236911"/>
                    <a:pt x="833298" y="123437"/>
                    <a:pt x="838945" y="55672"/>
                  </a:cubicBezTo>
                  <a:cubicBezTo>
                    <a:pt x="840208" y="40590"/>
                    <a:pt x="834760" y="25709"/>
                    <a:pt x="824063" y="15012"/>
                  </a:cubicBezTo>
                  <a:cubicBezTo>
                    <a:pt x="813367" y="4316"/>
                    <a:pt x="798485" y="-1132"/>
                    <a:pt x="783338" y="197"/>
                  </a:cubicBezTo>
                  <a:cubicBezTo>
                    <a:pt x="715572" y="5844"/>
                    <a:pt x="601965" y="27237"/>
                    <a:pt x="524832" y="104303"/>
                  </a:cubicBezTo>
                  <a:cubicBezTo>
                    <a:pt x="439727" y="189475"/>
                    <a:pt x="422586" y="319093"/>
                    <a:pt x="419463" y="382408"/>
                  </a:cubicBezTo>
                  <a:cubicBezTo>
                    <a:pt x="416407" y="319093"/>
                    <a:pt x="399201" y="189542"/>
                    <a:pt x="314095" y="104303"/>
                  </a:cubicBezTo>
                  <a:cubicBezTo>
                    <a:pt x="236962" y="27170"/>
                    <a:pt x="123488" y="5778"/>
                    <a:pt x="55655" y="197"/>
                  </a:cubicBezTo>
                  <a:cubicBezTo>
                    <a:pt x="40574" y="-1065"/>
                    <a:pt x="25692" y="4382"/>
                    <a:pt x="14996" y="15079"/>
                  </a:cubicBezTo>
                  <a:cubicBezTo>
                    <a:pt x="4300" y="25841"/>
                    <a:pt x="-1081" y="40657"/>
                    <a:pt x="181" y="55738"/>
                  </a:cubicBezTo>
                  <a:cubicBezTo>
                    <a:pt x="5828" y="123503"/>
                    <a:pt x="27221" y="236978"/>
                    <a:pt x="104288" y="314044"/>
                  </a:cubicBezTo>
                  <a:cubicBezTo>
                    <a:pt x="218359" y="427983"/>
                    <a:pt x="411558" y="420277"/>
                    <a:pt x="419596" y="41994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0" name="Google Shape;2550;p65"/>
            <p:cNvSpPr/>
            <p:nvPr/>
          </p:nvSpPr>
          <p:spPr>
            <a:xfrm>
              <a:off x="9531744" y="1187372"/>
              <a:ext cx="838991" cy="420187"/>
            </a:xfrm>
            <a:custGeom>
              <a:rect b="b" l="l" r="r" t="t"/>
              <a:pathLst>
                <a:path extrusionOk="0" h="420187" w="838991">
                  <a:moveTo>
                    <a:pt x="524832" y="104303"/>
                  </a:moveTo>
                  <a:cubicBezTo>
                    <a:pt x="439727" y="189475"/>
                    <a:pt x="422586" y="319027"/>
                    <a:pt x="419464" y="382408"/>
                  </a:cubicBezTo>
                  <a:cubicBezTo>
                    <a:pt x="416408" y="319027"/>
                    <a:pt x="399200" y="189542"/>
                    <a:pt x="314095" y="104303"/>
                  </a:cubicBezTo>
                  <a:cubicBezTo>
                    <a:pt x="236962" y="27170"/>
                    <a:pt x="123487" y="5778"/>
                    <a:pt x="55656" y="197"/>
                  </a:cubicBezTo>
                  <a:cubicBezTo>
                    <a:pt x="40574" y="-1065"/>
                    <a:pt x="25693" y="4382"/>
                    <a:pt x="14996" y="15079"/>
                  </a:cubicBezTo>
                  <a:cubicBezTo>
                    <a:pt x="4300" y="25775"/>
                    <a:pt x="-1082" y="40657"/>
                    <a:pt x="181" y="55738"/>
                  </a:cubicBezTo>
                  <a:cubicBezTo>
                    <a:pt x="5828" y="123503"/>
                    <a:pt x="27221" y="237044"/>
                    <a:pt x="104288" y="314044"/>
                  </a:cubicBezTo>
                  <a:cubicBezTo>
                    <a:pt x="218226" y="427983"/>
                    <a:pt x="411358" y="420277"/>
                    <a:pt x="419464" y="419944"/>
                  </a:cubicBezTo>
                  <a:cubicBezTo>
                    <a:pt x="427502" y="420343"/>
                    <a:pt x="620701" y="428050"/>
                    <a:pt x="734640" y="314044"/>
                  </a:cubicBezTo>
                  <a:cubicBezTo>
                    <a:pt x="811773" y="236911"/>
                    <a:pt x="833165" y="123437"/>
                    <a:pt x="838812" y="55605"/>
                  </a:cubicBezTo>
                  <a:cubicBezTo>
                    <a:pt x="840075" y="40524"/>
                    <a:pt x="834627" y="25642"/>
                    <a:pt x="823931" y="15012"/>
                  </a:cubicBezTo>
                  <a:cubicBezTo>
                    <a:pt x="813234" y="4316"/>
                    <a:pt x="798353" y="-1132"/>
                    <a:pt x="783205" y="197"/>
                  </a:cubicBezTo>
                  <a:cubicBezTo>
                    <a:pt x="715440" y="5778"/>
                    <a:pt x="601965" y="27170"/>
                    <a:pt x="524832" y="10430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1" name="Google Shape;2551;p65"/>
            <p:cNvSpPr/>
            <p:nvPr/>
          </p:nvSpPr>
          <p:spPr>
            <a:xfrm>
              <a:off x="9531696" y="1596224"/>
              <a:ext cx="839039" cy="773587"/>
            </a:xfrm>
            <a:custGeom>
              <a:rect b="b" l="l" r="r" t="t"/>
              <a:pathLst>
                <a:path extrusionOk="0" h="773587" w="839039">
                  <a:moveTo>
                    <a:pt x="524880" y="104370"/>
                  </a:moveTo>
                  <a:cubicBezTo>
                    <a:pt x="439775" y="189542"/>
                    <a:pt x="422634" y="319027"/>
                    <a:pt x="419511" y="382474"/>
                  </a:cubicBezTo>
                  <a:cubicBezTo>
                    <a:pt x="416456" y="319093"/>
                    <a:pt x="399248" y="189608"/>
                    <a:pt x="314143" y="104370"/>
                  </a:cubicBezTo>
                  <a:cubicBezTo>
                    <a:pt x="237010" y="27237"/>
                    <a:pt x="123535" y="5844"/>
                    <a:pt x="55770" y="263"/>
                  </a:cubicBezTo>
                  <a:cubicBezTo>
                    <a:pt x="40689" y="-999"/>
                    <a:pt x="25807" y="4449"/>
                    <a:pt x="15111" y="15079"/>
                  </a:cubicBezTo>
                  <a:cubicBezTo>
                    <a:pt x="4415" y="25709"/>
                    <a:pt x="-1034" y="40657"/>
                    <a:pt x="163" y="55672"/>
                  </a:cubicBezTo>
                  <a:cubicBezTo>
                    <a:pt x="5810" y="123437"/>
                    <a:pt x="27136" y="237044"/>
                    <a:pt x="104269" y="314044"/>
                  </a:cubicBezTo>
                  <a:cubicBezTo>
                    <a:pt x="182199" y="392041"/>
                    <a:pt x="297268" y="413035"/>
                    <a:pt x="364768" y="418416"/>
                  </a:cubicBezTo>
                  <a:lnTo>
                    <a:pt x="364768" y="713063"/>
                  </a:lnTo>
                  <a:cubicBezTo>
                    <a:pt x="364768" y="746481"/>
                    <a:pt x="387954" y="773587"/>
                    <a:pt x="421372" y="773587"/>
                  </a:cubicBezTo>
                  <a:cubicBezTo>
                    <a:pt x="454790" y="773587"/>
                    <a:pt x="477976" y="746481"/>
                    <a:pt x="477976" y="713063"/>
                  </a:cubicBezTo>
                  <a:lnTo>
                    <a:pt x="477976" y="418084"/>
                  </a:lnTo>
                  <a:cubicBezTo>
                    <a:pt x="545874" y="412238"/>
                    <a:pt x="658086" y="390579"/>
                    <a:pt x="734688" y="314044"/>
                  </a:cubicBezTo>
                  <a:cubicBezTo>
                    <a:pt x="811754" y="236977"/>
                    <a:pt x="833213" y="123503"/>
                    <a:pt x="838860" y="55672"/>
                  </a:cubicBezTo>
                  <a:cubicBezTo>
                    <a:pt x="840123" y="40590"/>
                    <a:pt x="834675" y="25642"/>
                    <a:pt x="823979" y="15012"/>
                  </a:cubicBezTo>
                  <a:cubicBezTo>
                    <a:pt x="813282" y="4316"/>
                    <a:pt x="798401" y="-1132"/>
                    <a:pt x="783253" y="197"/>
                  </a:cubicBezTo>
                  <a:cubicBezTo>
                    <a:pt x="715488" y="5778"/>
                    <a:pt x="602013" y="27170"/>
                    <a:pt x="524880" y="10430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52" name="Google Shape;2552;p65"/>
          <p:cNvGrpSpPr/>
          <p:nvPr/>
        </p:nvGrpSpPr>
        <p:grpSpPr>
          <a:xfrm flipH="1">
            <a:off x="341077" y="1277283"/>
            <a:ext cx="996905" cy="1332933"/>
            <a:chOff x="5842915" y="2452969"/>
            <a:chExt cx="273687" cy="365919"/>
          </a:xfrm>
        </p:grpSpPr>
        <p:sp>
          <p:nvSpPr>
            <p:cNvPr id="2553" name="Google Shape;2553;p65"/>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54" name="Google Shape;2554;p65"/>
            <p:cNvGrpSpPr/>
            <p:nvPr/>
          </p:nvGrpSpPr>
          <p:grpSpPr>
            <a:xfrm>
              <a:off x="5872488" y="2483168"/>
              <a:ext cx="225985" cy="307482"/>
              <a:chOff x="5872488" y="2483168"/>
              <a:chExt cx="225985" cy="307482"/>
            </a:xfrm>
          </p:grpSpPr>
          <p:grpSp>
            <p:nvGrpSpPr>
              <p:cNvPr id="2555" name="Google Shape;2555;p65"/>
              <p:cNvGrpSpPr/>
              <p:nvPr/>
            </p:nvGrpSpPr>
            <p:grpSpPr>
              <a:xfrm>
                <a:off x="5992547" y="2637354"/>
                <a:ext cx="105926" cy="94950"/>
                <a:chOff x="5992547" y="2637354"/>
                <a:chExt cx="105926" cy="94950"/>
              </a:xfrm>
            </p:grpSpPr>
            <p:sp>
              <p:nvSpPr>
                <p:cNvPr id="2556" name="Google Shape;2556;p65"/>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7" name="Google Shape;2557;p65"/>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58" name="Google Shape;2558;p65"/>
              <p:cNvGrpSpPr/>
              <p:nvPr/>
            </p:nvGrpSpPr>
            <p:grpSpPr>
              <a:xfrm>
                <a:off x="5908056" y="2695700"/>
                <a:ext cx="105926" cy="94950"/>
                <a:chOff x="5908056" y="2695700"/>
                <a:chExt cx="105926" cy="94950"/>
              </a:xfrm>
            </p:grpSpPr>
            <p:sp>
              <p:nvSpPr>
                <p:cNvPr id="2559" name="Google Shape;2559;p65"/>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0" name="Google Shape;2560;p65"/>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61" name="Google Shape;2561;p65"/>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2" name="Google Shape;2562;p65"/>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3" name="Google Shape;2563;p65"/>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64" name="Google Shape;2564;p65"/>
          <p:cNvGrpSpPr/>
          <p:nvPr/>
        </p:nvGrpSpPr>
        <p:grpSpPr>
          <a:xfrm flipH="1">
            <a:off x="3301798" y="2214297"/>
            <a:ext cx="710065" cy="1031750"/>
            <a:chOff x="7929864" y="1803297"/>
            <a:chExt cx="818424" cy="1189064"/>
          </a:xfrm>
        </p:grpSpPr>
        <p:sp>
          <p:nvSpPr>
            <p:cNvPr id="2565" name="Google Shape;2565;p65"/>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66" name="Google Shape;2566;p65"/>
            <p:cNvGrpSpPr/>
            <p:nvPr/>
          </p:nvGrpSpPr>
          <p:grpSpPr>
            <a:xfrm>
              <a:off x="8034260" y="1943225"/>
              <a:ext cx="610587" cy="909422"/>
              <a:chOff x="8034260" y="1943225"/>
              <a:chExt cx="610587" cy="909422"/>
            </a:xfrm>
          </p:grpSpPr>
          <p:sp>
            <p:nvSpPr>
              <p:cNvPr id="2567" name="Google Shape;2567;p65"/>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68" name="Google Shape;2568;p65"/>
              <p:cNvGrpSpPr/>
              <p:nvPr/>
            </p:nvGrpSpPr>
            <p:grpSpPr>
              <a:xfrm>
                <a:off x="8105861" y="2060036"/>
                <a:ext cx="462927" cy="775862"/>
                <a:chOff x="8105861" y="2060036"/>
                <a:chExt cx="462927" cy="775862"/>
              </a:xfrm>
            </p:grpSpPr>
            <p:sp>
              <p:nvSpPr>
                <p:cNvPr id="2569" name="Google Shape;2569;p65"/>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0" name="Google Shape;2570;p65"/>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1" name="Google Shape;2571;p65"/>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2" name="Google Shape;2572;p65"/>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3" name="Google Shape;2573;p65"/>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4" name="Google Shape;2574;p65"/>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5" name="Google Shape;2575;p65"/>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6" name="Google Shape;2576;p65"/>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7" name="Google Shape;2577;p65"/>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1" name="Shape 2581"/>
        <p:cNvGrpSpPr/>
        <p:nvPr/>
      </p:nvGrpSpPr>
      <p:grpSpPr>
        <a:xfrm>
          <a:off x="0" y="0"/>
          <a:ext cx="0" cy="0"/>
          <a:chOff x="0" y="0"/>
          <a:chExt cx="0" cy="0"/>
        </a:xfrm>
      </p:grpSpPr>
      <p:sp>
        <p:nvSpPr>
          <p:cNvPr id="2582" name="Google Shape;2582;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Healthy plate method</a:t>
            </a:r>
            <a:endParaRPr/>
          </a:p>
        </p:txBody>
      </p:sp>
      <p:graphicFrame>
        <p:nvGraphicFramePr>
          <p:cNvPr id="2583" name="Google Shape;2583;p66"/>
          <p:cNvGraphicFramePr/>
          <p:nvPr/>
        </p:nvGraphicFramePr>
        <p:xfrm>
          <a:off x="720000" y="1316570"/>
          <a:ext cx="3000000" cy="3000000"/>
        </p:xfrm>
        <a:graphic>
          <a:graphicData uri="http://schemas.openxmlformats.org/drawingml/2006/table">
            <a:tbl>
              <a:tblPr>
                <a:noFill/>
                <a:tableStyleId>{913AAFDA-8673-4CC7-BB6A-3D963C871C7B}</a:tableStyleId>
              </a:tblPr>
              <a:tblGrid>
                <a:gridCol w="2716500"/>
                <a:gridCol w="2370000"/>
                <a:gridCol w="2617500"/>
              </a:tblGrid>
              <a:tr h="605775">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   Vegetables </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 Proteins </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Carbohydrates</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r>
              <a:tr h="1339800">
                <a:tc>
                  <a:txBody>
                    <a:bodyPr/>
                    <a:lstStyle/>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Broccoli</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Spinach</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Carrot</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Tomatoes</a:t>
                      </a:r>
                      <a:endParaRPr>
                        <a:solidFill>
                          <a:schemeClr val="dk1"/>
                        </a:solidFill>
                        <a:latin typeface="Nunito"/>
                        <a:ea typeface="Nunito"/>
                        <a:cs typeface="Nunito"/>
                        <a:sym typeface="Nunito"/>
                      </a:endParaRPr>
                    </a:p>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0" marR="91425" marL="91425">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Chicken breast</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Salmon</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Tofu</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Beans</a:t>
                      </a:r>
                      <a:endParaRPr>
                        <a:solidFill>
                          <a:schemeClr val="dk1"/>
                        </a:solidFill>
                        <a:latin typeface="Nunito"/>
                        <a:ea typeface="Nunito"/>
                        <a:cs typeface="Nunito"/>
                        <a:sym typeface="Nunito"/>
                      </a:endParaRPr>
                    </a:p>
                  </a:txBody>
                  <a:tcPr marT="91425" marB="0" marR="91425" marL="91425">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Brown rice</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Sweet potato</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Quinoa</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Whole grain bread</a:t>
                      </a:r>
                      <a:endParaRPr>
                        <a:solidFill>
                          <a:schemeClr val="dk1"/>
                        </a:solidFill>
                        <a:latin typeface="Nunito"/>
                        <a:ea typeface="Nunito"/>
                        <a:cs typeface="Nunito"/>
                        <a:sym typeface="Nunito"/>
                      </a:endParaRPr>
                    </a:p>
                  </a:txBody>
                  <a:tcPr marT="91425" marB="0" marR="91425" marL="91425">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23300">
                <a:tc gridSpan="3">
                  <a:txBody>
                    <a:bodyPr/>
                    <a:lstStyle/>
                    <a:p>
                      <a:pPr indent="-228600" lvl="0" marL="457200" rtl="0" algn="ctr">
                        <a:spcBef>
                          <a:spcPts val="0"/>
                        </a:spcBef>
                        <a:spcAft>
                          <a:spcPts val="0"/>
                        </a:spcAft>
                        <a:buNone/>
                      </a:pPr>
                      <a:r>
                        <a:rPr b="1" lang="en" sz="1600">
                          <a:solidFill>
                            <a:schemeClr val="dk1"/>
                          </a:solidFill>
                          <a:latin typeface="Balsamiq Sans"/>
                          <a:ea typeface="Balsamiq Sans"/>
                          <a:cs typeface="Balsamiq Sans"/>
                          <a:sym typeface="Balsamiq Sans"/>
                        </a:rPr>
                        <a:t>Nouris</a:t>
                      </a:r>
                      <a:r>
                        <a:rPr b="1" lang="en" sz="1600">
                          <a:solidFill>
                            <a:schemeClr val="dk1"/>
                          </a:solidFill>
                          <a:latin typeface="Balsamiq Sans"/>
                          <a:ea typeface="Balsamiq Sans"/>
                          <a:cs typeface="Balsamiq Sans"/>
                          <a:sym typeface="Balsamiq Sans"/>
                        </a:rPr>
                        <a:t>hing your body with the healthy plate me</a:t>
                      </a:r>
                      <a:r>
                        <a:rPr b="1" lang="en" sz="1600">
                          <a:solidFill>
                            <a:schemeClr val="dk1"/>
                          </a:solidFill>
                          <a:latin typeface="Balsamiq Sans"/>
                          <a:ea typeface="Balsamiq Sans"/>
                          <a:cs typeface="Balsamiq Sans"/>
                          <a:sym typeface="Balsamiq Sans"/>
                        </a:rPr>
                        <a:t>thod</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CC722E">
                        <a:alpha val="27850"/>
                      </a:srgbClr>
                    </a:solidFill>
                  </a:tcPr>
                </a:tc>
                <a:tc hMerge="1"/>
                <a:tc hMerge="1"/>
              </a:tr>
              <a:tr h="749275">
                <a:tc gridSpan="3">
                  <a:txBody>
                    <a:bodyPr/>
                    <a:lstStyle/>
                    <a:p>
                      <a:pPr indent="-228600" lvl="0" marL="457200" rtl="0" algn="l">
                        <a:spcBef>
                          <a:spcPts val="0"/>
                        </a:spcBef>
                        <a:spcAft>
                          <a:spcPts val="0"/>
                        </a:spcAft>
                        <a:buNone/>
                      </a:pPr>
                      <a:r>
                        <a:rPr lang="en">
                          <a:solidFill>
                            <a:schemeClr val="dk1"/>
                          </a:solidFill>
                          <a:latin typeface="Nunito"/>
                          <a:ea typeface="Nunito"/>
                          <a:cs typeface="Nunito"/>
                          <a:sym typeface="Nunito"/>
                        </a:rPr>
                        <a:t>Creating a balanced plate not only ensures a variety of nutrients but also promotes healthy eating habits. Remember to fill half your plate with vegetables, a quarter with proteins, and the remaining quarter with carbohydrates for a nutritious and satisfying meal</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hMerge="1"/>
                <a:tc hMerge="1"/>
              </a:tr>
            </a:tbl>
          </a:graphicData>
        </a:graphic>
      </p:graphicFrame>
      <p:grpSp>
        <p:nvGrpSpPr>
          <p:cNvPr id="2584" name="Google Shape;2584;p66"/>
          <p:cNvGrpSpPr/>
          <p:nvPr/>
        </p:nvGrpSpPr>
        <p:grpSpPr>
          <a:xfrm flipH="1" rot="741779">
            <a:off x="8023291" y="2127483"/>
            <a:ext cx="1204320" cy="1492068"/>
            <a:chOff x="7786336" y="1422122"/>
            <a:chExt cx="385311" cy="477388"/>
          </a:xfrm>
        </p:grpSpPr>
        <p:sp>
          <p:nvSpPr>
            <p:cNvPr id="2585" name="Google Shape;2585;p66"/>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86" name="Google Shape;2586;p66"/>
            <p:cNvGrpSpPr/>
            <p:nvPr/>
          </p:nvGrpSpPr>
          <p:grpSpPr>
            <a:xfrm>
              <a:off x="7809776" y="1445914"/>
              <a:ext cx="337612" cy="429672"/>
              <a:chOff x="7809776" y="1445914"/>
              <a:chExt cx="337612" cy="429672"/>
            </a:xfrm>
          </p:grpSpPr>
          <p:grpSp>
            <p:nvGrpSpPr>
              <p:cNvPr id="2587" name="Google Shape;2587;p66"/>
              <p:cNvGrpSpPr/>
              <p:nvPr/>
            </p:nvGrpSpPr>
            <p:grpSpPr>
              <a:xfrm>
                <a:off x="7826864" y="1445914"/>
                <a:ext cx="320524" cy="265580"/>
                <a:chOff x="7826864" y="1445914"/>
                <a:chExt cx="320524" cy="265580"/>
              </a:xfrm>
            </p:grpSpPr>
            <p:grpSp>
              <p:nvGrpSpPr>
                <p:cNvPr id="2588" name="Google Shape;2588;p66"/>
                <p:cNvGrpSpPr/>
                <p:nvPr/>
              </p:nvGrpSpPr>
              <p:grpSpPr>
                <a:xfrm>
                  <a:off x="7964534" y="1445914"/>
                  <a:ext cx="182854" cy="265580"/>
                  <a:chOff x="7964534" y="1445914"/>
                  <a:chExt cx="182854" cy="265580"/>
                </a:xfrm>
              </p:grpSpPr>
              <p:sp>
                <p:nvSpPr>
                  <p:cNvPr id="2589" name="Google Shape;2589;p66"/>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90" name="Google Shape;2590;p66"/>
                  <p:cNvGrpSpPr/>
                  <p:nvPr/>
                </p:nvGrpSpPr>
                <p:grpSpPr>
                  <a:xfrm>
                    <a:off x="7997160" y="1490402"/>
                    <a:ext cx="150228" cy="131681"/>
                    <a:chOff x="7997160" y="1490402"/>
                    <a:chExt cx="150228" cy="131681"/>
                  </a:xfrm>
                </p:grpSpPr>
                <p:sp>
                  <p:nvSpPr>
                    <p:cNvPr id="2591" name="Google Shape;2591;p66"/>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2" name="Google Shape;2592;p66"/>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3" name="Google Shape;2593;p66"/>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4" name="Google Shape;2594;p66"/>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95" name="Google Shape;2595;p66"/>
                <p:cNvGrpSpPr/>
                <p:nvPr/>
              </p:nvGrpSpPr>
              <p:grpSpPr>
                <a:xfrm>
                  <a:off x="7826864" y="1474645"/>
                  <a:ext cx="163049" cy="236848"/>
                  <a:chOff x="7826864" y="1474645"/>
                  <a:chExt cx="163049" cy="236848"/>
                </a:xfrm>
              </p:grpSpPr>
              <p:sp>
                <p:nvSpPr>
                  <p:cNvPr id="2596" name="Google Shape;2596;p66"/>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97" name="Google Shape;2597;p66"/>
                  <p:cNvGrpSpPr/>
                  <p:nvPr/>
                </p:nvGrpSpPr>
                <p:grpSpPr>
                  <a:xfrm>
                    <a:off x="7826864" y="1514476"/>
                    <a:ext cx="133889" cy="117333"/>
                    <a:chOff x="7826864" y="1514476"/>
                    <a:chExt cx="133889" cy="117333"/>
                  </a:xfrm>
                </p:grpSpPr>
                <p:sp>
                  <p:nvSpPr>
                    <p:cNvPr id="2598" name="Google Shape;2598;p66"/>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9" name="Google Shape;2599;p66"/>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0" name="Google Shape;2600;p66"/>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1" name="Google Shape;2601;p66"/>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602" name="Google Shape;2602;p66"/>
                <p:cNvGrpSpPr/>
                <p:nvPr/>
              </p:nvGrpSpPr>
              <p:grpSpPr>
                <a:xfrm>
                  <a:off x="7920942" y="1550097"/>
                  <a:ext cx="111279" cy="161396"/>
                  <a:chOff x="7920942" y="1550097"/>
                  <a:chExt cx="111279" cy="161396"/>
                </a:xfrm>
              </p:grpSpPr>
              <p:sp>
                <p:nvSpPr>
                  <p:cNvPr id="2603" name="Google Shape;2603;p66"/>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04" name="Google Shape;2604;p66"/>
                  <p:cNvGrpSpPr/>
                  <p:nvPr/>
                </p:nvGrpSpPr>
                <p:grpSpPr>
                  <a:xfrm>
                    <a:off x="7941143" y="1577472"/>
                    <a:ext cx="91078" cy="79855"/>
                    <a:chOff x="7941143" y="1577472"/>
                    <a:chExt cx="91078" cy="79855"/>
                  </a:xfrm>
                </p:grpSpPr>
                <p:sp>
                  <p:nvSpPr>
                    <p:cNvPr id="2605" name="Google Shape;2605;p66"/>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6" name="Google Shape;2606;p66"/>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7" name="Google Shape;2607;p66"/>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8" name="Google Shape;2608;p66"/>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609" name="Google Shape;2609;p66"/>
              <p:cNvGrpSpPr/>
              <p:nvPr/>
            </p:nvGrpSpPr>
            <p:grpSpPr>
              <a:xfrm>
                <a:off x="7809776" y="1694249"/>
                <a:ext cx="306069" cy="181337"/>
                <a:chOff x="7809776" y="1694249"/>
                <a:chExt cx="306069" cy="181337"/>
              </a:xfrm>
            </p:grpSpPr>
            <p:sp>
              <p:nvSpPr>
                <p:cNvPr id="2610" name="Google Shape;2610;p66"/>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1" name="Google Shape;2611;p66"/>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5" name="Shape 2615"/>
        <p:cNvGrpSpPr/>
        <p:nvPr/>
      </p:nvGrpSpPr>
      <p:grpSpPr>
        <a:xfrm>
          <a:off x="0" y="0"/>
          <a:ext cx="0" cy="0"/>
          <a:chOff x="0" y="0"/>
          <a:chExt cx="0" cy="0"/>
        </a:xfrm>
      </p:grpSpPr>
      <p:sp>
        <p:nvSpPr>
          <p:cNvPr id="2616" name="Google Shape;2616;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Nutritional benefits of superfoods</a:t>
            </a:r>
            <a:endParaRPr/>
          </a:p>
        </p:txBody>
      </p:sp>
      <p:sp>
        <p:nvSpPr>
          <p:cNvPr id="2617" name="Google Shape;2617;p67"/>
          <p:cNvSpPr txBox="1"/>
          <p:nvPr/>
        </p:nvSpPr>
        <p:spPr>
          <a:xfrm>
            <a:off x="720000" y="4301543"/>
            <a:ext cx="77040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Nunito"/>
                <a:ea typeface="Nunito"/>
                <a:cs typeface="Nunito"/>
                <a:sym typeface="Nunito"/>
              </a:rPr>
              <a:t>Follow the link in the graph to modify its data and then paste the new one here. </a:t>
            </a:r>
            <a:r>
              <a:rPr b="1" lang="en" sz="1000" u="sng">
                <a:solidFill>
                  <a:schemeClr val="dk1"/>
                </a:solidFill>
                <a:latin typeface="Nunito"/>
                <a:ea typeface="Nunito"/>
                <a:cs typeface="Nunito"/>
                <a:sym typeface="Nunito"/>
                <a:hlinkClick r:id="rId3">
                  <a:extLst>
                    <a:ext uri="{A12FA001-AC4F-418D-AE19-62706E023703}">
                      <ahyp:hlinkClr val="tx"/>
                    </a:ext>
                  </a:extLst>
                </a:hlinkClick>
              </a:rPr>
              <a:t>For more info, click here</a:t>
            </a:r>
            <a:endParaRPr b="1" sz="1000" u="sng">
              <a:solidFill>
                <a:schemeClr val="dk1"/>
              </a:solidFill>
              <a:latin typeface="Nunito"/>
              <a:ea typeface="Nunito"/>
              <a:cs typeface="Nunito"/>
              <a:sym typeface="Nunito"/>
            </a:endParaRPr>
          </a:p>
        </p:txBody>
      </p:sp>
      <p:pic>
        <p:nvPicPr>
          <p:cNvPr id="2618" name="Google Shape;2618;p67" title="Chart">
            <a:hlinkClick r:id="rId4"/>
          </p:cNvPr>
          <p:cNvPicPr preferRelativeResize="0"/>
          <p:nvPr/>
        </p:nvPicPr>
        <p:blipFill>
          <a:blip r:embed="rId5">
            <a:alphaModFix/>
          </a:blip>
          <a:stretch>
            <a:fillRect/>
          </a:stretch>
        </p:blipFill>
        <p:spPr>
          <a:xfrm>
            <a:off x="713225" y="1380375"/>
            <a:ext cx="3697219" cy="2695425"/>
          </a:xfrm>
          <a:prstGeom prst="rect">
            <a:avLst/>
          </a:prstGeom>
          <a:noFill/>
          <a:ln>
            <a:noFill/>
          </a:ln>
        </p:spPr>
      </p:pic>
      <p:graphicFrame>
        <p:nvGraphicFramePr>
          <p:cNvPr id="2619" name="Google Shape;2619;p67"/>
          <p:cNvGraphicFramePr/>
          <p:nvPr/>
        </p:nvGraphicFramePr>
        <p:xfrm>
          <a:off x="4424825" y="1380370"/>
          <a:ext cx="3000000" cy="3000000"/>
        </p:xfrm>
        <a:graphic>
          <a:graphicData uri="http://schemas.openxmlformats.org/drawingml/2006/table">
            <a:tbl>
              <a:tblPr>
                <a:noFill/>
                <a:tableStyleId>{913AAFDA-8673-4CC7-BB6A-3D963C871C7B}</a:tableStyleId>
              </a:tblPr>
              <a:tblGrid>
                <a:gridCol w="734000"/>
                <a:gridCol w="466450"/>
                <a:gridCol w="466450"/>
                <a:gridCol w="466450"/>
                <a:gridCol w="466450"/>
                <a:gridCol w="466450"/>
                <a:gridCol w="466450"/>
                <a:gridCol w="466450"/>
              </a:tblGrid>
              <a:tr h="238075">
                <a:tc>
                  <a:txBody>
                    <a:bodyPr/>
                    <a:lstStyle/>
                    <a:p>
                      <a:pPr indent="0" lvl="0" marL="0" rtl="0" algn="ctr">
                        <a:spcBef>
                          <a:spcPts val="0"/>
                        </a:spcBef>
                        <a:spcAft>
                          <a:spcPts val="0"/>
                        </a:spcAft>
                        <a:buNone/>
                      </a:pPr>
                      <a:r>
                        <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dk2"/>
                    </a:solidFill>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Spinach</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47%</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0.4</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0.4</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3.6</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23</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Avocado</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6.7</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14</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8.5</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160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Berries</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160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4.9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2.4</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0.5</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9.7</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43</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Quinoa</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2.8</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21</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4.1</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120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Broccoli</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149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1.5</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5.1</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0.6</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11.2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3.7</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55</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Chia</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0.4</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4.9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3.3</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4.9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4.7</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58</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Oats</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1.7</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1.4</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2.5</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71</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Almonds</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4.4</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49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21</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576</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Salmon</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13</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206</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238075">
                <a:tc>
                  <a:txBody>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Tomato</a:t>
                      </a:r>
                      <a:endParaRPr b="1" sz="800">
                        <a:solidFill>
                          <a:schemeClr val="dk1"/>
                        </a:solidFill>
                        <a:latin typeface="DM Sans"/>
                        <a:ea typeface="DM Sans"/>
                        <a:cs typeface="DM Sans"/>
                        <a:sym typeface="DM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18</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2.6</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0.2</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3.9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0.9</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118</a:t>
                      </a:r>
                      <a:r>
                        <a:rPr lang="en" sz="800">
                          <a:solidFill>
                            <a:schemeClr val="dk1"/>
                          </a:solidFill>
                          <a:latin typeface="DM Sans"/>
                          <a:ea typeface="DM Sans"/>
                          <a:cs typeface="DM Sans"/>
                          <a:sym typeface="DM Sans"/>
                        </a:rPr>
                        <a:t>%</a:t>
                      </a:r>
                      <a:endParaRPr sz="800">
                        <a:solidFill>
                          <a:schemeClr val="dk1"/>
                        </a:solidFill>
                        <a:latin typeface="DM Sans"/>
                        <a:ea typeface="DM Sans"/>
                        <a:cs typeface="DM Sans"/>
                        <a:sym typeface="DM Sans"/>
                      </a:endParaRPr>
                    </a:p>
                  </a:txBody>
                  <a:tcPr marT="0" marB="0" marR="0" marL="0"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bl>
          </a:graphicData>
        </a:graphic>
      </p:graphicFrame>
      <p:grpSp>
        <p:nvGrpSpPr>
          <p:cNvPr id="2620" name="Google Shape;2620;p67"/>
          <p:cNvGrpSpPr/>
          <p:nvPr/>
        </p:nvGrpSpPr>
        <p:grpSpPr>
          <a:xfrm>
            <a:off x="8244043" y="3825345"/>
            <a:ext cx="754207" cy="896613"/>
            <a:chOff x="7177165" y="405444"/>
            <a:chExt cx="253183" cy="300988"/>
          </a:xfrm>
        </p:grpSpPr>
        <p:sp>
          <p:nvSpPr>
            <p:cNvPr id="2621" name="Google Shape;2621;p67"/>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22" name="Google Shape;2622;p67"/>
            <p:cNvGrpSpPr/>
            <p:nvPr/>
          </p:nvGrpSpPr>
          <p:grpSpPr>
            <a:xfrm>
              <a:off x="7194890" y="420612"/>
              <a:ext cx="205512" cy="257207"/>
              <a:chOff x="7194890" y="420612"/>
              <a:chExt cx="205512" cy="257207"/>
            </a:xfrm>
          </p:grpSpPr>
          <p:sp>
            <p:nvSpPr>
              <p:cNvPr id="2623" name="Google Shape;2623;p67"/>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4" name="Google Shape;2624;p67"/>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5" name="Google Shape;2625;p67"/>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6" name="Google Shape;2626;p67"/>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7" name="Google Shape;2627;p67"/>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8" name="Google Shape;2628;p67"/>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29" name="Google Shape;2629;p67"/>
              <p:cNvGrpSpPr/>
              <p:nvPr/>
            </p:nvGrpSpPr>
            <p:grpSpPr>
              <a:xfrm>
                <a:off x="7332552" y="511417"/>
                <a:ext cx="60514" cy="60514"/>
                <a:chOff x="7332552" y="511417"/>
                <a:chExt cx="60514" cy="60514"/>
              </a:xfrm>
            </p:grpSpPr>
            <p:sp>
              <p:nvSpPr>
                <p:cNvPr id="2630" name="Google Shape;2630;p67"/>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1" name="Google Shape;2631;p67"/>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32" name="Google Shape;2632;p67"/>
              <p:cNvGrpSpPr/>
              <p:nvPr/>
            </p:nvGrpSpPr>
            <p:grpSpPr>
              <a:xfrm>
                <a:off x="7289918" y="521811"/>
                <a:ext cx="60527" cy="60527"/>
                <a:chOff x="7289918" y="521811"/>
                <a:chExt cx="60527" cy="60527"/>
              </a:xfrm>
            </p:grpSpPr>
            <p:sp>
              <p:nvSpPr>
                <p:cNvPr id="2633" name="Google Shape;2633;p67"/>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4" name="Google Shape;2634;p67"/>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35" name="Google Shape;2635;p67"/>
              <p:cNvGrpSpPr/>
              <p:nvPr/>
            </p:nvGrpSpPr>
            <p:grpSpPr>
              <a:xfrm>
                <a:off x="7228447" y="473745"/>
                <a:ext cx="60527" cy="60527"/>
                <a:chOff x="7228447" y="473745"/>
                <a:chExt cx="60527" cy="60527"/>
              </a:xfrm>
            </p:grpSpPr>
            <p:sp>
              <p:nvSpPr>
                <p:cNvPr id="2636" name="Google Shape;2636;p67"/>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7" name="Google Shape;2637;p67"/>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38" name="Google Shape;2638;p67"/>
              <p:cNvGrpSpPr/>
              <p:nvPr/>
            </p:nvGrpSpPr>
            <p:grpSpPr>
              <a:xfrm>
                <a:off x="7241925" y="524936"/>
                <a:ext cx="60527" cy="60527"/>
                <a:chOff x="7241925" y="524936"/>
                <a:chExt cx="60527" cy="60527"/>
              </a:xfrm>
            </p:grpSpPr>
            <p:sp>
              <p:nvSpPr>
                <p:cNvPr id="2639" name="Google Shape;2639;p67"/>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0" name="Google Shape;2640;p67"/>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41" name="Google Shape;2641;p67"/>
              <p:cNvGrpSpPr/>
              <p:nvPr/>
            </p:nvGrpSpPr>
            <p:grpSpPr>
              <a:xfrm>
                <a:off x="7196496" y="553701"/>
                <a:ext cx="69912" cy="74130"/>
                <a:chOff x="7196496" y="553701"/>
                <a:chExt cx="69912" cy="74130"/>
              </a:xfrm>
            </p:grpSpPr>
            <p:sp>
              <p:nvSpPr>
                <p:cNvPr id="2642" name="Google Shape;2642;p67"/>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3" name="Google Shape;2643;p67"/>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4" name="Google Shape;2644;p67"/>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45" name="Google Shape;2645;p67"/>
              <p:cNvGrpSpPr/>
              <p:nvPr/>
            </p:nvGrpSpPr>
            <p:grpSpPr>
              <a:xfrm>
                <a:off x="7238257" y="584624"/>
                <a:ext cx="60515" cy="60515"/>
                <a:chOff x="7238257" y="584624"/>
                <a:chExt cx="60515" cy="60515"/>
              </a:xfrm>
            </p:grpSpPr>
            <p:sp>
              <p:nvSpPr>
                <p:cNvPr id="2646" name="Google Shape;2646;p67"/>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7" name="Google Shape;2647;p67"/>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48" name="Google Shape;2648;p67"/>
              <p:cNvGrpSpPr/>
              <p:nvPr/>
            </p:nvGrpSpPr>
            <p:grpSpPr>
              <a:xfrm>
                <a:off x="7287420" y="577993"/>
                <a:ext cx="60515" cy="60515"/>
                <a:chOff x="7287420" y="577993"/>
                <a:chExt cx="60515" cy="60515"/>
              </a:xfrm>
            </p:grpSpPr>
            <p:sp>
              <p:nvSpPr>
                <p:cNvPr id="2649" name="Google Shape;2649;p67"/>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0" name="Google Shape;2650;p67"/>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51" name="Google Shape;2651;p67"/>
              <p:cNvGrpSpPr/>
              <p:nvPr/>
            </p:nvGrpSpPr>
            <p:grpSpPr>
              <a:xfrm>
                <a:off x="7194890" y="617304"/>
                <a:ext cx="60515" cy="60515"/>
                <a:chOff x="7194890" y="617304"/>
                <a:chExt cx="60515" cy="60515"/>
              </a:xfrm>
            </p:grpSpPr>
            <p:sp>
              <p:nvSpPr>
                <p:cNvPr id="2652" name="Google Shape;2652;p67"/>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3" name="Google Shape;2653;p67"/>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54" name="Google Shape;2654;p67"/>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5" name="Google Shape;2655;p67"/>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6" name="Google Shape;2656;p67"/>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0" name="Shape 2660"/>
        <p:cNvGrpSpPr/>
        <p:nvPr/>
      </p:nvGrpSpPr>
      <p:grpSpPr>
        <a:xfrm>
          <a:off x="0" y="0"/>
          <a:ext cx="0" cy="0"/>
          <a:chOff x="0" y="0"/>
          <a:chExt cx="0" cy="0"/>
        </a:xfrm>
      </p:grpSpPr>
      <p:sp>
        <p:nvSpPr>
          <p:cNvPr id="2661" name="Google Shape;2661;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Daily nutrient intake</a:t>
            </a:r>
            <a:endParaRPr/>
          </a:p>
        </p:txBody>
      </p:sp>
      <p:graphicFrame>
        <p:nvGraphicFramePr>
          <p:cNvPr id="2662" name="Google Shape;2662;p68"/>
          <p:cNvGraphicFramePr/>
          <p:nvPr/>
        </p:nvGraphicFramePr>
        <p:xfrm>
          <a:off x="720000" y="1316620"/>
          <a:ext cx="3000000" cy="3000000"/>
        </p:xfrm>
        <a:graphic>
          <a:graphicData uri="http://schemas.openxmlformats.org/drawingml/2006/table">
            <a:tbl>
              <a:tblPr>
                <a:noFill/>
                <a:tableStyleId>{913AAFDA-8673-4CC7-BB6A-3D963C871C7B}</a:tableStyleId>
              </a:tblPr>
              <a:tblGrid>
                <a:gridCol w="1045825"/>
                <a:gridCol w="2767550"/>
                <a:gridCol w="1046400"/>
                <a:gridCol w="2844225"/>
              </a:tblGrid>
              <a:tr h="829525">
                <a:tc>
                  <a:txBody>
                    <a:bodyPr/>
                    <a:lstStyle/>
                    <a:p>
                      <a:pPr indent="0" lvl="0" marL="0" rtl="0" algn="ctr">
                        <a:spcBef>
                          <a:spcPts val="0"/>
                        </a:spcBef>
                        <a:spcAft>
                          <a:spcPts val="0"/>
                        </a:spcAft>
                        <a:buNone/>
                      </a:pPr>
                      <a:r>
                        <a:rPr b="1" lang="en" sz="2000">
                          <a:solidFill>
                            <a:schemeClr val="dk1"/>
                          </a:solidFill>
                          <a:latin typeface="Balsamiq Sans"/>
                          <a:ea typeface="Balsamiq Sans"/>
                          <a:cs typeface="Balsamiq Sans"/>
                          <a:sym typeface="Balsamiq Sans"/>
                        </a:rPr>
                        <a:t>01</a:t>
                      </a:r>
                      <a:endParaRPr b="1" sz="20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Variety of foods</a:t>
                      </a:r>
                      <a:endParaRPr b="1" sz="16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dk1"/>
                          </a:solidFill>
                          <a:latin typeface="Balsamiq Sans"/>
                          <a:ea typeface="Balsamiq Sans"/>
                          <a:cs typeface="Balsamiq Sans"/>
                          <a:sym typeface="Balsamiq Sans"/>
                        </a:rPr>
                        <a:t>05</a:t>
                      </a:r>
                      <a:endParaRPr b="1" sz="20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CC722E">
                        <a:alpha val="2785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Fiber</a:t>
                      </a:r>
                      <a:endParaRPr b="1" sz="16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829525">
                <a:tc>
                  <a:txBody>
                    <a:bodyPr/>
                    <a:lstStyle/>
                    <a:p>
                      <a:pPr indent="0" lvl="0" marL="0" rtl="0" algn="ctr">
                        <a:spcBef>
                          <a:spcPts val="0"/>
                        </a:spcBef>
                        <a:spcAft>
                          <a:spcPts val="0"/>
                        </a:spcAft>
                        <a:buNone/>
                      </a:pPr>
                      <a:r>
                        <a:rPr b="1" lang="en" sz="2000">
                          <a:solidFill>
                            <a:schemeClr val="dk1"/>
                          </a:solidFill>
                          <a:latin typeface="Balsamiq Sans"/>
                          <a:ea typeface="Balsamiq Sans"/>
                          <a:cs typeface="Balsamiq Sans"/>
                          <a:sym typeface="Balsamiq Sans"/>
                        </a:rPr>
                        <a:t>02</a:t>
                      </a:r>
                      <a:endParaRPr b="1" sz="20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Adequate portions</a:t>
                      </a:r>
                      <a:endParaRPr b="1" sz="16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2000">
                          <a:solidFill>
                            <a:schemeClr val="dk1"/>
                          </a:solidFill>
                          <a:latin typeface="Balsamiq Sans"/>
                          <a:ea typeface="Balsamiq Sans"/>
                          <a:cs typeface="Balsamiq Sans"/>
                          <a:sym typeface="Balsamiq Sans"/>
                        </a:rPr>
                        <a:t>06</a:t>
                      </a:r>
                      <a:endParaRPr b="1" sz="20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CC722E">
                        <a:alpha val="2785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Lean proteins</a:t>
                      </a:r>
                      <a:endParaRPr b="1" sz="16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829525">
                <a:tc>
                  <a:txBody>
                    <a:bodyPr/>
                    <a:lstStyle/>
                    <a:p>
                      <a:pPr indent="0" lvl="0" marL="0" rtl="0" algn="ctr">
                        <a:spcBef>
                          <a:spcPts val="0"/>
                        </a:spcBef>
                        <a:spcAft>
                          <a:spcPts val="0"/>
                        </a:spcAft>
                        <a:buNone/>
                      </a:pPr>
                      <a:r>
                        <a:rPr b="1" lang="en" sz="2000">
                          <a:solidFill>
                            <a:schemeClr val="dk1"/>
                          </a:solidFill>
                          <a:latin typeface="Balsamiq Sans"/>
                          <a:ea typeface="Balsamiq Sans"/>
                          <a:cs typeface="Balsamiq Sans"/>
                          <a:sym typeface="Balsamiq Sans"/>
                        </a:rPr>
                        <a:t>03</a:t>
                      </a:r>
                      <a:endParaRPr b="1" sz="20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Hydration</a:t>
                      </a:r>
                      <a:endParaRPr b="1" sz="16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2000">
                          <a:solidFill>
                            <a:schemeClr val="dk1"/>
                          </a:solidFill>
                          <a:latin typeface="Balsamiq Sans"/>
                          <a:ea typeface="Balsamiq Sans"/>
                          <a:cs typeface="Balsamiq Sans"/>
                          <a:sym typeface="Balsamiq Sans"/>
                        </a:rPr>
                        <a:t>07</a:t>
                      </a:r>
                      <a:endParaRPr b="1" sz="20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CC722E">
                        <a:alpha val="2785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Calcium</a:t>
                      </a:r>
                      <a:endParaRPr b="1" sz="16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829525">
                <a:tc>
                  <a:txBody>
                    <a:bodyPr/>
                    <a:lstStyle/>
                    <a:p>
                      <a:pPr indent="0" lvl="0" marL="0" rtl="0" algn="ctr">
                        <a:spcBef>
                          <a:spcPts val="0"/>
                        </a:spcBef>
                        <a:spcAft>
                          <a:spcPts val="0"/>
                        </a:spcAft>
                        <a:buNone/>
                      </a:pPr>
                      <a:r>
                        <a:rPr b="1" lang="en" sz="2000">
                          <a:solidFill>
                            <a:schemeClr val="dk1"/>
                          </a:solidFill>
                          <a:latin typeface="Balsamiq Sans"/>
                          <a:ea typeface="Balsamiq Sans"/>
                          <a:cs typeface="Balsamiq Sans"/>
                          <a:sym typeface="Balsamiq Sans"/>
                        </a:rPr>
                        <a:t>04</a:t>
                      </a:r>
                      <a:endParaRPr b="1" sz="20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Fruits and vegetables</a:t>
                      </a:r>
                      <a:endParaRPr b="1" sz="16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2000">
                          <a:solidFill>
                            <a:schemeClr val="dk1"/>
                          </a:solidFill>
                          <a:latin typeface="Balsamiq Sans"/>
                          <a:ea typeface="Balsamiq Sans"/>
                          <a:cs typeface="Balsamiq Sans"/>
                          <a:sym typeface="Balsamiq Sans"/>
                        </a:rPr>
                        <a:t>08</a:t>
                      </a:r>
                      <a:endParaRPr b="1" sz="20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CC722E">
                        <a:alpha val="2785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Moderation</a:t>
                      </a:r>
                      <a:endParaRPr b="1" sz="16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bl>
          </a:graphicData>
        </a:graphic>
      </p:graphicFrame>
      <p:grpSp>
        <p:nvGrpSpPr>
          <p:cNvPr id="2663" name="Google Shape;2663;p68"/>
          <p:cNvGrpSpPr/>
          <p:nvPr/>
        </p:nvGrpSpPr>
        <p:grpSpPr>
          <a:xfrm>
            <a:off x="125327" y="3031058"/>
            <a:ext cx="996905" cy="1332933"/>
            <a:chOff x="5842915" y="2452969"/>
            <a:chExt cx="273687" cy="365919"/>
          </a:xfrm>
        </p:grpSpPr>
        <p:sp>
          <p:nvSpPr>
            <p:cNvPr id="2664" name="Google Shape;2664;p68"/>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65" name="Google Shape;2665;p68"/>
            <p:cNvGrpSpPr/>
            <p:nvPr/>
          </p:nvGrpSpPr>
          <p:grpSpPr>
            <a:xfrm>
              <a:off x="5872488" y="2483168"/>
              <a:ext cx="225985" cy="307482"/>
              <a:chOff x="5872488" y="2483168"/>
              <a:chExt cx="225985" cy="307482"/>
            </a:xfrm>
          </p:grpSpPr>
          <p:grpSp>
            <p:nvGrpSpPr>
              <p:cNvPr id="2666" name="Google Shape;2666;p68"/>
              <p:cNvGrpSpPr/>
              <p:nvPr/>
            </p:nvGrpSpPr>
            <p:grpSpPr>
              <a:xfrm>
                <a:off x="5992547" y="2637354"/>
                <a:ext cx="105926" cy="94950"/>
                <a:chOff x="5992547" y="2637354"/>
                <a:chExt cx="105926" cy="94950"/>
              </a:xfrm>
            </p:grpSpPr>
            <p:sp>
              <p:nvSpPr>
                <p:cNvPr id="2667" name="Google Shape;2667;p68"/>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8" name="Google Shape;2668;p68"/>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69" name="Google Shape;2669;p68"/>
              <p:cNvGrpSpPr/>
              <p:nvPr/>
            </p:nvGrpSpPr>
            <p:grpSpPr>
              <a:xfrm>
                <a:off x="5908056" y="2695700"/>
                <a:ext cx="105926" cy="94950"/>
                <a:chOff x="5908056" y="2695700"/>
                <a:chExt cx="105926" cy="94950"/>
              </a:xfrm>
            </p:grpSpPr>
            <p:sp>
              <p:nvSpPr>
                <p:cNvPr id="2670" name="Google Shape;2670;p68"/>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1" name="Google Shape;2671;p68"/>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72" name="Google Shape;2672;p68"/>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3" name="Google Shape;2673;p68"/>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4" name="Google Shape;2674;p68"/>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675" name="Google Shape;2675;p68"/>
          <p:cNvGrpSpPr/>
          <p:nvPr/>
        </p:nvGrpSpPr>
        <p:grpSpPr>
          <a:xfrm>
            <a:off x="8128665" y="1803797"/>
            <a:ext cx="610615" cy="816067"/>
            <a:chOff x="7382255" y="210400"/>
            <a:chExt cx="889590" cy="1188909"/>
          </a:xfrm>
        </p:grpSpPr>
        <p:sp>
          <p:nvSpPr>
            <p:cNvPr id="2676" name="Google Shape;2676;p68"/>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77" name="Google Shape;2677;p68"/>
            <p:cNvGrpSpPr/>
            <p:nvPr/>
          </p:nvGrpSpPr>
          <p:grpSpPr>
            <a:xfrm>
              <a:off x="7514246" y="356595"/>
              <a:ext cx="592493" cy="857184"/>
              <a:chOff x="8493866" y="1122612"/>
              <a:chExt cx="96298" cy="139296"/>
            </a:xfrm>
          </p:grpSpPr>
          <p:sp>
            <p:nvSpPr>
              <p:cNvPr id="2678" name="Google Shape;2678;p68"/>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79" name="Google Shape;2679;p68"/>
              <p:cNvGrpSpPr/>
              <p:nvPr/>
            </p:nvGrpSpPr>
            <p:grpSpPr>
              <a:xfrm>
                <a:off x="8514785" y="1196751"/>
                <a:ext cx="55223" cy="65157"/>
                <a:chOff x="8514785" y="1196751"/>
                <a:chExt cx="55223" cy="65157"/>
              </a:xfrm>
            </p:grpSpPr>
            <p:sp>
              <p:nvSpPr>
                <p:cNvPr id="2680" name="Google Shape;2680;p68"/>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1" name="Google Shape;2681;p68"/>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2" name="Google Shape;2682;p68"/>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83" name="Google Shape;2683;p68"/>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4" name="Google Shape;2684;p68"/>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5" name="Google Shape;2685;p68"/>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6" name="Google Shape;2686;p68"/>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0" name="Shape 2690"/>
        <p:cNvGrpSpPr/>
        <p:nvPr/>
      </p:nvGrpSpPr>
      <p:grpSpPr>
        <a:xfrm>
          <a:off x="0" y="0"/>
          <a:ext cx="0" cy="0"/>
          <a:chOff x="0" y="0"/>
          <a:chExt cx="0" cy="0"/>
        </a:xfrm>
      </p:grpSpPr>
      <p:sp>
        <p:nvSpPr>
          <p:cNvPr id="2691" name="Google Shape;2691;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Healthy habits checklist</a:t>
            </a:r>
            <a:endParaRPr/>
          </a:p>
        </p:txBody>
      </p:sp>
      <p:graphicFrame>
        <p:nvGraphicFramePr>
          <p:cNvPr id="2692" name="Google Shape;2692;p69"/>
          <p:cNvGraphicFramePr/>
          <p:nvPr/>
        </p:nvGraphicFramePr>
        <p:xfrm>
          <a:off x="719988" y="1316658"/>
          <a:ext cx="3000000" cy="3000000"/>
        </p:xfrm>
        <a:graphic>
          <a:graphicData uri="http://schemas.openxmlformats.org/drawingml/2006/table">
            <a:tbl>
              <a:tblPr>
                <a:noFill/>
                <a:tableStyleId>{913AAFDA-8673-4CC7-BB6A-3D963C871C7B}</a:tableStyleId>
              </a:tblPr>
              <a:tblGrid>
                <a:gridCol w="607675"/>
                <a:gridCol w="3244300"/>
                <a:gridCol w="621175"/>
                <a:gridCol w="3230875"/>
              </a:tblGrid>
              <a:tr h="515025">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Drink enough water</a:t>
                      </a:r>
                      <a:r>
                        <a:rPr lang="en">
                          <a:solidFill>
                            <a:schemeClr val="dk1"/>
                          </a:solidFill>
                          <a:latin typeface="Nunito"/>
                          <a:ea typeface="Nunito"/>
                          <a:cs typeface="Nunito"/>
                          <a:sym typeface="Nunito"/>
                        </a:rPr>
                        <a:t>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Limit processed food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552075">
                <a:tc>
                  <a:txBody>
                    <a:bodyPr/>
                    <a:lstStyle/>
                    <a:p>
                      <a:pPr indent="-228600" lvl="0" marL="457200" rtl="0" algn="ctr">
                        <a:spcBef>
                          <a:spcPts val="0"/>
                        </a:spcBef>
                        <a:spcAft>
                          <a:spcPts val="0"/>
                        </a:spcAft>
                        <a:buNone/>
                      </a:pPr>
                      <a:r>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Consume proper servings of fruits and vegetables</a:t>
                      </a:r>
                      <a:r>
                        <a:rPr lang="en">
                          <a:solidFill>
                            <a:schemeClr val="dk1"/>
                          </a:solidFill>
                          <a:latin typeface="Nunito"/>
                          <a:ea typeface="Nunito"/>
                          <a:cs typeface="Nunito"/>
                          <a:sym typeface="Nunito"/>
                        </a:rPr>
                        <a:t>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Choose whole grains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515025">
                <a:tc>
                  <a:txBody>
                    <a:bodyPr/>
                    <a:lstStyle/>
                    <a:p>
                      <a:pPr indent="-228600" lvl="0" marL="457200" rtl="0" algn="ctr">
                        <a:spcBef>
                          <a:spcPts val="0"/>
                        </a:spcBef>
                        <a:spcAft>
                          <a:spcPts val="0"/>
                        </a:spcAft>
                        <a:buNone/>
                      </a:pPr>
                      <a:r>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Exercise regularly</a:t>
                      </a:r>
                      <a:r>
                        <a:rPr lang="en">
                          <a:solidFill>
                            <a:schemeClr val="dk1"/>
                          </a:solidFill>
                          <a:latin typeface="Nunito"/>
                          <a:ea typeface="Nunito"/>
                          <a:cs typeface="Nunito"/>
                          <a:sym typeface="Nunito"/>
                        </a:rPr>
                        <a:t>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Control portion sizes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515025">
                <a:tc>
                  <a:txBody>
                    <a:bodyPr/>
                    <a:lstStyle/>
                    <a:p>
                      <a:pPr indent="-228600" lvl="0" marL="457200" rtl="0" algn="ctr">
                        <a:spcBef>
                          <a:spcPts val="0"/>
                        </a:spcBef>
                        <a:spcAft>
                          <a:spcPts val="0"/>
                        </a:spcAft>
                        <a:buNone/>
                      </a:pPr>
                      <a:r>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Avoid excessive sugar intake </a:t>
                      </a:r>
                      <a:r>
                        <a:rPr lang="en">
                          <a:solidFill>
                            <a:schemeClr val="dk1"/>
                          </a:solidFill>
                          <a:latin typeface="Nunito"/>
                          <a:ea typeface="Nunito"/>
                          <a:cs typeface="Nunito"/>
                          <a:sym typeface="Nunito"/>
                        </a:rPr>
                        <a:t>🍭</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Eat a balanced diet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515025">
                <a:tc gridSpan="4">
                  <a:txBody>
                    <a:bodyPr/>
                    <a:lstStyle/>
                    <a:p>
                      <a:pPr indent="-228600" lvl="0" marL="457200" rtl="0" algn="ctr">
                        <a:spcBef>
                          <a:spcPts val="0"/>
                        </a:spcBef>
                        <a:spcAft>
                          <a:spcPts val="0"/>
                        </a:spcAft>
                        <a:buNone/>
                      </a:pPr>
                      <a:r>
                        <a:rPr b="1" lang="en" sz="1600">
                          <a:solidFill>
                            <a:schemeClr val="dk1"/>
                          </a:solidFill>
                          <a:latin typeface="Balsamiq Sans"/>
                          <a:ea typeface="Balsamiq Sans"/>
                          <a:cs typeface="Balsamiq Sans"/>
                          <a:sym typeface="Balsamiq Sans"/>
                        </a:rPr>
                        <a:t>My notes</a:t>
                      </a:r>
                      <a:endParaRPr b="1" sz="1600">
                        <a:solidFill>
                          <a:schemeClr val="dk1"/>
                        </a:solidFill>
                        <a:latin typeface="Balsamiq Sans"/>
                        <a:ea typeface="Balsamiq Sans"/>
                        <a:cs typeface="Balsamiq Sans"/>
                        <a:sym typeface="Balsamiq Sans"/>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CC722E">
                        <a:alpha val="27850"/>
                      </a:srgbClr>
                    </a:solidFill>
                  </a:tcPr>
                </a:tc>
                <a:tc hMerge="1"/>
                <a:tc hMerge="1"/>
                <a:tc hMerge="1"/>
              </a:tr>
              <a:tr h="705900">
                <a:tc gridSpan="4">
                  <a:txBody>
                    <a:bodyPr/>
                    <a:lstStyle/>
                    <a:p>
                      <a:pPr indent="-228600" lvl="0" marL="457200" rtl="0" algn="l">
                        <a:spcBef>
                          <a:spcPts val="0"/>
                        </a:spcBef>
                        <a:spcAft>
                          <a:spcPts val="0"/>
                        </a:spcAft>
                        <a:buNone/>
                      </a:pPr>
                      <a:r>
                        <a:t/>
                      </a:r>
                      <a:endParaRPr>
                        <a:solidFill>
                          <a:schemeClr val="dk1"/>
                        </a:solidFill>
                        <a:latin typeface="Nunito"/>
                        <a:ea typeface="Nunito"/>
                        <a:cs typeface="Nunito"/>
                        <a:sym typeface="Nunito"/>
                      </a:endParaRPr>
                    </a:p>
                  </a:txBody>
                  <a:tcPr marT="68575" marB="6857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hMerge="1"/>
                <a:tc hMerge="1"/>
                <a:tc hMerge="1"/>
              </a:tr>
            </a:tbl>
          </a:graphicData>
        </a:graphic>
      </p:graphicFrame>
      <p:grpSp>
        <p:nvGrpSpPr>
          <p:cNvPr id="2693" name="Google Shape;2693;p69"/>
          <p:cNvGrpSpPr/>
          <p:nvPr/>
        </p:nvGrpSpPr>
        <p:grpSpPr>
          <a:xfrm>
            <a:off x="8039888" y="4071363"/>
            <a:ext cx="686546" cy="752022"/>
            <a:chOff x="8400590" y="2145039"/>
            <a:chExt cx="266289" cy="291685"/>
          </a:xfrm>
        </p:grpSpPr>
        <p:sp>
          <p:nvSpPr>
            <p:cNvPr id="2694" name="Google Shape;2694;p69"/>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95" name="Google Shape;2695;p69"/>
            <p:cNvGrpSpPr/>
            <p:nvPr/>
          </p:nvGrpSpPr>
          <p:grpSpPr>
            <a:xfrm>
              <a:off x="8424852" y="2162338"/>
              <a:ext cx="218554" cy="243968"/>
              <a:chOff x="8424852" y="2162338"/>
              <a:chExt cx="218554" cy="243968"/>
            </a:xfrm>
          </p:grpSpPr>
          <p:sp>
            <p:nvSpPr>
              <p:cNvPr id="2696" name="Google Shape;2696;p69"/>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7" name="Google Shape;2697;p69"/>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8" name="Google Shape;2698;p69"/>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9" name="Google Shape;2699;p69"/>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0" name="Google Shape;2700;p69"/>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1" name="Google Shape;2701;p69"/>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2" name="Google Shape;2702;p69"/>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3" name="Google Shape;2703;p69"/>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704" name="Google Shape;2704;p69"/>
          <p:cNvGrpSpPr/>
          <p:nvPr/>
        </p:nvGrpSpPr>
        <p:grpSpPr>
          <a:xfrm flipH="1">
            <a:off x="312716" y="732654"/>
            <a:ext cx="664626" cy="739845"/>
            <a:chOff x="6609515" y="784984"/>
            <a:chExt cx="257787" cy="286962"/>
          </a:xfrm>
        </p:grpSpPr>
        <p:sp>
          <p:nvSpPr>
            <p:cNvPr id="2705" name="Google Shape;2705;p69"/>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2706" name="Google Shape;2706;p69"/>
            <p:cNvGrpSpPr/>
            <p:nvPr/>
          </p:nvGrpSpPr>
          <p:grpSpPr>
            <a:xfrm>
              <a:off x="6638511" y="813066"/>
              <a:ext cx="210150" cy="230802"/>
              <a:chOff x="6638511" y="813066"/>
              <a:chExt cx="210150" cy="230802"/>
            </a:xfrm>
          </p:grpSpPr>
          <p:sp>
            <p:nvSpPr>
              <p:cNvPr id="2707" name="Google Shape;2707;p69"/>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8" name="Google Shape;2708;p69"/>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9" name="Google Shape;2709;p69"/>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0" name="Google Shape;2710;p69"/>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4" name="Shape 2714"/>
        <p:cNvGrpSpPr/>
        <p:nvPr/>
      </p:nvGrpSpPr>
      <p:grpSpPr>
        <a:xfrm>
          <a:off x="0" y="0"/>
          <a:ext cx="0" cy="0"/>
          <a:chOff x="0" y="0"/>
          <a:chExt cx="0" cy="0"/>
        </a:xfrm>
      </p:grpSpPr>
      <p:grpSp>
        <p:nvGrpSpPr>
          <p:cNvPr id="2715" name="Google Shape;2715;p70"/>
          <p:cNvGrpSpPr/>
          <p:nvPr/>
        </p:nvGrpSpPr>
        <p:grpSpPr>
          <a:xfrm>
            <a:off x="6692788" y="1719383"/>
            <a:ext cx="296595" cy="296600"/>
            <a:chOff x="10268217" y="1610115"/>
            <a:chExt cx="50999" cy="50999"/>
          </a:xfrm>
        </p:grpSpPr>
        <p:sp>
          <p:nvSpPr>
            <p:cNvPr id="2716" name="Google Shape;2716;p70"/>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7" name="Google Shape;2717;p70"/>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18" name="Google Shape;2718;p70"/>
          <p:cNvSpPr txBox="1"/>
          <p:nvPr>
            <p:ph type="title"/>
          </p:nvPr>
        </p:nvSpPr>
        <p:spPr>
          <a:xfrm>
            <a:off x="714800" y="539500"/>
            <a:ext cx="4448100" cy="101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719" name="Google Shape;2719;p70"/>
          <p:cNvSpPr txBox="1"/>
          <p:nvPr>
            <p:ph idx="1" type="subTitle"/>
          </p:nvPr>
        </p:nvSpPr>
        <p:spPr>
          <a:xfrm>
            <a:off x="714800" y="2282183"/>
            <a:ext cx="4448100" cy="116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
            </a:r>
            <a:r>
              <a:rPr b="1" lang="en"/>
              <a:t>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2720" name="Google Shape;2720;p70"/>
          <p:cNvSpPr txBox="1"/>
          <p:nvPr/>
        </p:nvSpPr>
        <p:spPr>
          <a:xfrm>
            <a:off x="714800" y="40388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Nunito"/>
                <a:ea typeface="Nunito"/>
                <a:cs typeface="Nunito"/>
                <a:sym typeface="Nunito"/>
              </a:rPr>
              <a:t>Please keep this slide for attribution</a:t>
            </a:r>
            <a:endParaRPr sz="1200">
              <a:solidFill>
                <a:schemeClr val="dk1"/>
              </a:solidFill>
              <a:latin typeface="Nunito"/>
              <a:ea typeface="Nunito"/>
              <a:cs typeface="Nunito"/>
              <a:sym typeface="Nunito"/>
            </a:endParaRPr>
          </a:p>
        </p:txBody>
      </p:sp>
      <p:grpSp>
        <p:nvGrpSpPr>
          <p:cNvPr id="2721" name="Google Shape;2721;p70"/>
          <p:cNvGrpSpPr/>
          <p:nvPr/>
        </p:nvGrpSpPr>
        <p:grpSpPr>
          <a:xfrm>
            <a:off x="820153" y="1723261"/>
            <a:ext cx="387681" cy="387661"/>
            <a:chOff x="266768" y="1721375"/>
            <a:chExt cx="397907" cy="397887"/>
          </a:xfrm>
        </p:grpSpPr>
        <p:sp>
          <p:nvSpPr>
            <p:cNvPr id="2722" name="Google Shape;2722;p7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4" name="Google Shape;2724;p70"/>
          <p:cNvGrpSpPr/>
          <p:nvPr/>
        </p:nvGrpSpPr>
        <p:grpSpPr>
          <a:xfrm>
            <a:off x="2288042" y="1723261"/>
            <a:ext cx="387661" cy="387661"/>
            <a:chOff x="1379798" y="1723250"/>
            <a:chExt cx="397887" cy="397887"/>
          </a:xfrm>
        </p:grpSpPr>
        <p:sp>
          <p:nvSpPr>
            <p:cNvPr id="2725" name="Google Shape;2725;p7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9" name="Google Shape;2729;p70"/>
          <p:cNvGrpSpPr/>
          <p:nvPr/>
        </p:nvGrpSpPr>
        <p:grpSpPr>
          <a:xfrm>
            <a:off x="1554117" y="1723261"/>
            <a:ext cx="387641" cy="387661"/>
            <a:chOff x="864491" y="1723250"/>
            <a:chExt cx="397866" cy="397887"/>
          </a:xfrm>
        </p:grpSpPr>
        <p:sp>
          <p:nvSpPr>
            <p:cNvPr id="2730" name="Google Shape;2730;p7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3" name="Google Shape;2733;p70"/>
          <p:cNvGrpSpPr/>
          <p:nvPr/>
        </p:nvGrpSpPr>
        <p:grpSpPr>
          <a:xfrm>
            <a:off x="3021986" y="1722608"/>
            <a:ext cx="388966" cy="388966"/>
            <a:chOff x="1190625" y="238125"/>
            <a:chExt cx="5235075" cy="5235075"/>
          </a:xfrm>
        </p:grpSpPr>
        <p:sp>
          <p:nvSpPr>
            <p:cNvPr id="2734" name="Google Shape;2734;p70"/>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0"/>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6" name="Google Shape;2736;p70"/>
          <p:cNvGrpSpPr/>
          <p:nvPr/>
        </p:nvGrpSpPr>
        <p:grpSpPr>
          <a:xfrm>
            <a:off x="6205589" y="2518772"/>
            <a:ext cx="2101734" cy="2624738"/>
            <a:chOff x="6801583" y="2107159"/>
            <a:chExt cx="730987" cy="912889"/>
          </a:xfrm>
        </p:grpSpPr>
        <p:sp>
          <p:nvSpPr>
            <p:cNvPr id="2737" name="Google Shape;2737;p70"/>
            <p:cNvSpPr/>
            <p:nvPr/>
          </p:nvSpPr>
          <p:spPr>
            <a:xfrm>
              <a:off x="6801583" y="2107159"/>
              <a:ext cx="730987" cy="912889"/>
            </a:xfrm>
            <a:custGeom>
              <a:rect b="b" l="l" r="r" t="t"/>
              <a:pathLst>
                <a:path extrusionOk="0" h="912889" w="730987">
                  <a:moveTo>
                    <a:pt x="730804" y="886388"/>
                  </a:moveTo>
                  <a:lnTo>
                    <a:pt x="672624" y="380947"/>
                  </a:lnTo>
                  <a:cubicBezTo>
                    <a:pt x="667162" y="333478"/>
                    <a:pt x="630260" y="295836"/>
                    <a:pt x="582910" y="289443"/>
                  </a:cubicBezTo>
                  <a:lnTo>
                    <a:pt x="510657" y="279687"/>
                  </a:lnTo>
                  <a:cubicBezTo>
                    <a:pt x="510227" y="279640"/>
                    <a:pt x="509821" y="279592"/>
                    <a:pt x="509392" y="279544"/>
                  </a:cubicBezTo>
                  <a:lnTo>
                    <a:pt x="483725" y="277445"/>
                  </a:lnTo>
                  <a:cubicBezTo>
                    <a:pt x="494006" y="264611"/>
                    <a:pt x="499302" y="247413"/>
                    <a:pt x="493219" y="224418"/>
                  </a:cubicBezTo>
                  <a:cubicBezTo>
                    <a:pt x="504025" y="208841"/>
                    <a:pt x="510155" y="188565"/>
                    <a:pt x="499731" y="170317"/>
                  </a:cubicBezTo>
                  <a:cubicBezTo>
                    <a:pt x="497203" y="165880"/>
                    <a:pt x="493792" y="162278"/>
                    <a:pt x="489832" y="159678"/>
                  </a:cubicBezTo>
                  <a:cubicBezTo>
                    <a:pt x="487995" y="150709"/>
                    <a:pt x="481030" y="143243"/>
                    <a:pt x="471584" y="141167"/>
                  </a:cubicBezTo>
                  <a:lnTo>
                    <a:pt x="471274" y="141096"/>
                  </a:lnTo>
                  <a:cubicBezTo>
                    <a:pt x="469556" y="140714"/>
                    <a:pt x="467838" y="140547"/>
                    <a:pt x="466145" y="140547"/>
                  </a:cubicBezTo>
                  <a:cubicBezTo>
                    <a:pt x="460325" y="140547"/>
                    <a:pt x="454766" y="142694"/>
                    <a:pt x="450496" y="146415"/>
                  </a:cubicBezTo>
                  <a:cubicBezTo>
                    <a:pt x="450330" y="146010"/>
                    <a:pt x="450163" y="145628"/>
                    <a:pt x="449996" y="145270"/>
                  </a:cubicBezTo>
                  <a:cubicBezTo>
                    <a:pt x="445535" y="134059"/>
                    <a:pt x="441909" y="120987"/>
                    <a:pt x="438569" y="104218"/>
                  </a:cubicBezTo>
                  <a:cubicBezTo>
                    <a:pt x="438140" y="101832"/>
                    <a:pt x="437711" y="99447"/>
                    <a:pt x="437210" y="97062"/>
                  </a:cubicBezTo>
                  <a:lnTo>
                    <a:pt x="436566" y="93531"/>
                  </a:lnTo>
                  <a:cubicBezTo>
                    <a:pt x="436327" y="92124"/>
                    <a:pt x="435946" y="90764"/>
                    <a:pt x="435469" y="89476"/>
                  </a:cubicBezTo>
                  <a:cubicBezTo>
                    <a:pt x="429100" y="64215"/>
                    <a:pt x="414621" y="29937"/>
                    <a:pt x="366817" y="10973"/>
                  </a:cubicBezTo>
                  <a:cubicBezTo>
                    <a:pt x="348473" y="3697"/>
                    <a:pt x="330941" y="0"/>
                    <a:pt x="314696" y="0"/>
                  </a:cubicBezTo>
                  <a:cubicBezTo>
                    <a:pt x="264842" y="0"/>
                    <a:pt x="240439" y="32680"/>
                    <a:pt x="230946" y="50212"/>
                  </a:cubicBezTo>
                  <a:cubicBezTo>
                    <a:pt x="219304" y="56772"/>
                    <a:pt x="204897" y="71562"/>
                    <a:pt x="201152" y="104910"/>
                  </a:cubicBezTo>
                  <a:cubicBezTo>
                    <a:pt x="195522" y="101355"/>
                    <a:pt x="188939" y="99399"/>
                    <a:pt x="182212" y="99399"/>
                  </a:cubicBezTo>
                  <a:cubicBezTo>
                    <a:pt x="175485" y="99399"/>
                    <a:pt x="168758" y="101379"/>
                    <a:pt x="163176" y="104933"/>
                  </a:cubicBezTo>
                  <a:cubicBezTo>
                    <a:pt x="161745" y="105124"/>
                    <a:pt x="160314" y="105387"/>
                    <a:pt x="158930" y="105721"/>
                  </a:cubicBezTo>
                  <a:cubicBezTo>
                    <a:pt x="156139" y="105029"/>
                    <a:pt x="153277" y="104647"/>
                    <a:pt x="150367" y="104647"/>
                  </a:cubicBezTo>
                  <a:cubicBezTo>
                    <a:pt x="149508" y="104647"/>
                    <a:pt x="148650" y="104671"/>
                    <a:pt x="147767" y="104743"/>
                  </a:cubicBezTo>
                  <a:cubicBezTo>
                    <a:pt x="129399" y="106102"/>
                    <a:pt x="115325" y="120987"/>
                    <a:pt x="114991" y="139402"/>
                  </a:cubicBezTo>
                  <a:lnTo>
                    <a:pt x="114156" y="186156"/>
                  </a:lnTo>
                  <a:cubicBezTo>
                    <a:pt x="114108" y="188255"/>
                    <a:pt x="114252" y="190354"/>
                    <a:pt x="114562" y="192525"/>
                  </a:cubicBezTo>
                  <a:lnTo>
                    <a:pt x="123460" y="253138"/>
                  </a:lnTo>
                  <a:cubicBezTo>
                    <a:pt x="123913" y="256143"/>
                    <a:pt x="124914" y="259054"/>
                    <a:pt x="126465" y="261701"/>
                  </a:cubicBezTo>
                  <a:lnTo>
                    <a:pt x="143926" y="291638"/>
                  </a:lnTo>
                  <a:cubicBezTo>
                    <a:pt x="142471" y="293666"/>
                    <a:pt x="141326" y="295979"/>
                    <a:pt x="140539" y="298508"/>
                  </a:cubicBezTo>
                  <a:lnTo>
                    <a:pt x="139966" y="300345"/>
                  </a:lnTo>
                  <a:lnTo>
                    <a:pt x="128660" y="301848"/>
                  </a:lnTo>
                  <a:cubicBezTo>
                    <a:pt x="81286" y="308097"/>
                    <a:pt x="44384" y="345095"/>
                    <a:pt x="38874" y="391777"/>
                  </a:cubicBezTo>
                  <a:lnTo>
                    <a:pt x="19576" y="555725"/>
                  </a:lnTo>
                  <a:lnTo>
                    <a:pt x="11227" y="571993"/>
                  </a:lnTo>
                  <a:cubicBezTo>
                    <a:pt x="-1583" y="596920"/>
                    <a:pt x="-3491" y="625211"/>
                    <a:pt x="5812" y="651641"/>
                  </a:cubicBezTo>
                  <a:cubicBezTo>
                    <a:pt x="15139" y="678071"/>
                    <a:pt x="34389" y="698896"/>
                    <a:pt x="60008" y="710250"/>
                  </a:cubicBezTo>
                  <a:cubicBezTo>
                    <a:pt x="73008" y="716023"/>
                    <a:pt x="86772" y="718957"/>
                    <a:pt x="100870" y="718957"/>
                  </a:cubicBezTo>
                  <a:cubicBezTo>
                    <a:pt x="114967" y="718957"/>
                    <a:pt x="128612" y="716047"/>
                    <a:pt x="141374" y="710465"/>
                  </a:cubicBezTo>
                  <a:lnTo>
                    <a:pt x="142567" y="710966"/>
                  </a:lnTo>
                  <a:cubicBezTo>
                    <a:pt x="142853" y="711085"/>
                    <a:pt x="143139" y="711205"/>
                    <a:pt x="143425" y="711300"/>
                  </a:cubicBezTo>
                  <a:lnTo>
                    <a:pt x="145071" y="721485"/>
                  </a:lnTo>
                  <a:cubicBezTo>
                    <a:pt x="101443" y="778902"/>
                    <a:pt x="94215" y="882857"/>
                    <a:pt x="93904" y="887485"/>
                  </a:cubicBezTo>
                  <a:cubicBezTo>
                    <a:pt x="93475" y="894069"/>
                    <a:pt x="95789" y="900533"/>
                    <a:pt x="100298" y="905352"/>
                  </a:cubicBezTo>
                  <a:cubicBezTo>
                    <a:pt x="104806" y="910170"/>
                    <a:pt x="111103" y="912889"/>
                    <a:pt x="117710" y="912889"/>
                  </a:cubicBezTo>
                  <a:lnTo>
                    <a:pt x="707141" y="912889"/>
                  </a:lnTo>
                  <a:cubicBezTo>
                    <a:pt x="713940" y="912889"/>
                    <a:pt x="720428" y="909979"/>
                    <a:pt x="724936" y="904898"/>
                  </a:cubicBezTo>
                  <a:cubicBezTo>
                    <a:pt x="729468" y="899817"/>
                    <a:pt x="731615" y="893043"/>
                    <a:pt x="730828" y="886292"/>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38" name="Google Shape;2738;p70"/>
            <p:cNvGrpSpPr/>
            <p:nvPr/>
          </p:nvGrpSpPr>
          <p:grpSpPr>
            <a:xfrm>
              <a:off x="6821567" y="2123210"/>
              <a:ext cx="683245" cy="865184"/>
              <a:chOff x="6821567" y="2123210"/>
              <a:chExt cx="683245" cy="865184"/>
            </a:xfrm>
          </p:grpSpPr>
          <p:sp>
            <p:nvSpPr>
              <p:cNvPr id="2739" name="Google Shape;2739;p70"/>
              <p:cNvSpPr/>
              <p:nvPr/>
            </p:nvSpPr>
            <p:spPr>
              <a:xfrm>
                <a:off x="7237338" y="2402613"/>
                <a:ext cx="267474" cy="585780"/>
              </a:xfrm>
              <a:custGeom>
                <a:rect b="b" l="l" r="r" t="t"/>
                <a:pathLst>
                  <a:path extrusionOk="0" h="585780" w="267474">
                    <a:moveTo>
                      <a:pt x="67817" y="0"/>
                    </a:moveTo>
                    <a:lnTo>
                      <a:pt x="140070" y="9756"/>
                    </a:lnTo>
                    <a:cubicBezTo>
                      <a:pt x="176567" y="14694"/>
                      <a:pt x="205072" y="43748"/>
                      <a:pt x="209294" y="80340"/>
                    </a:cubicBezTo>
                    <a:lnTo>
                      <a:pt x="267474" y="585781"/>
                    </a:lnTo>
                    <a:lnTo>
                      <a:pt x="119102" y="585781"/>
                    </a:lnTo>
                    <a:lnTo>
                      <a:pt x="95964" y="314896"/>
                    </a:lnTo>
                    <a:lnTo>
                      <a:pt x="95964" y="234126"/>
                    </a:lnTo>
                    <a:lnTo>
                      <a:pt x="0" y="205668"/>
                    </a:lnTo>
                    <a:lnTo>
                      <a:pt x="26692" y="31773"/>
                    </a:lnTo>
                    <a:lnTo>
                      <a:pt x="6784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0" name="Google Shape;2740;p70"/>
              <p:cNvSpPr/>
              <p:nvPr/>
            </p:nvSpPr>
            <p:spPr>
              <a:xfrm>
                <a:off x="6831392" y="2415304"/>
                <a:ext cx="238157" cy="372979"/>
              </a:xfrm>
              <a:custGeom>
                <a:rect b="b" l="l" r="r" t="t"/>
                <a:pathLst>
                  <a:path extrusionOk="0" h="372979" w="238157">
                    <a:moveTo>
                      <a:pt x="170317" y="0"/>
                    </a:moveTo>
                    <a:lnTo>
                      <a:pt x="98063" y="9542"/>
                    </a:lnTo>
                    <a:cubicBezTo>
                      <a:pt x="61567" y="14360"/>
                      <a:pt x="33061" y="42818"/>
                      <a:pt x="28839" y="78599"/>
                    </a:cubicBezTo>
                    <a:lnTo>
                      <a:pt x="0" y="323745"/>
                    </a:lnTo>
                    <a:lnTo>
                      <a:pt x="118029" y="372980"/>
                    </a:lnTo>
                    <a:lnTo>
                      <a:pt x="142193" y="308073"/>
                    </a:lnTo>
                    <a:lnTo>
                      <a:pt x="142193" y="229069"/>
                    </a:lnTo>
                    <a:lnTo>
                      <a:pt x="238157" y="201208"/>
                    </a:lnTo>
                    <a:lnTo>
                      <a:pt x="211465" y="31082"/>
                    </a:lnTo>
                    <a:lnTo>
                      <a:pt x="170317"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1" name="Google Shape;2741;p70"/>
              <p:cNvSpPr/>
              <p:nvPr/>
            </p:nvSpPr>
            <p:spPr>
              <a:xfrm>
                <a:off x="7321256" y="2571404"/>
                <a:ext cx="12022" cy="76690"/>
              </a:xfrm>
              <a:custGeom>
                <a:rect b="b" l="l" r="r" t="t"/>
                <a:pathLst>
                  <a:path extrusionOk="0" h="76690" w="12022">
                    <a:moveTo>
                      <a:pt x="12022" y="65336"/>
                    </a:moveTo>
                    <a:lnTo>
                      <a:pt x="5224" y="0"/>
                    </a:lnTo>
                    <a:lnTo>
                      <a:pt x="0" y="76690"/>
                    </a:lnTo>
                    <a:lnTo>
                      <a:pt x="12022" y="653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2" name="Google Shape;2742;p70"/>
              <p:cNvSpPr/>
              <p:nvPr/>
            </p:nvSpPr>
            <p:spPr>
              <a:xfrm>
                <a:off x="7005072" y="2344624"/>
                <a:ext cx="258933" cy="275488"/>
              </a:xfrm>
              <a:custGeom>
                <a:rect b="b" l="l" r="r" t="t"/>
                <a:pathLst>
                  <a:path extrusionOk="0" h="275488" w="258933">
                    <a:moveTo>
                      <a:pt x="94533" y="21230"/>
                    </a:moveTo>
                    <a:lnTo>
                      <a:pt x="84681" y="58275"/>
                    </a:lnTo>
                    <a:lnTo>
                      <a:pt x="0" y="68580"/>
                    </a:lnTo>
                    <a:lnTo>
                      <a:pt x="10877" y="275489"/>
                    </a:lnTo>
                    <a:lnTo>
                      <a:pt x="218406" y="275489"/>
                    </a:lnTo>
                    <a:lnTo>
                      <a:pt x="258934" y="55270"/>
                    </a:lnTo>
                    <a:lnTo>
                      <a:pt x="161515" y="45585"/>
                    </a:lnTo>
                    <a:lnTo>
                      <a:pt x="145675" y="0"/>
                    </a:lnTo>
                    <a:lnTo>
                      <a:pt x="94533" y="2123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3" name="Google Shape;2743;p70"/>
              <p:cNvSpPr/>
              <p:nvPr/>
            </p:nvSpPr>
            <p:spPr>
              <a:xfrm>
                <a:off x="7095622" y="2344601"/>
                <a:ext cx="69104" cy="45507"/>
              </a:xfrm>
              <a:custGeom>
                <a:rect b="b" l="l" r="r" t="t"/>
                <a:pathLst>
                  <a:path extrusionOk="0" h="45507" w="69104">
                    <a:moveTo>
                      <a:pt x="3983" y="21254"/>
                    </a:moveTo>
                    <a:lnTo>
                      <a:pt x="0" y="36306"/>
                    </a:lnTo>
                    <a:cubicBezTo>
                      <a:pt x="0" y="36306"/>
                      <a:pt x="26096" y="54125"/>
                      <a:pt x="69105" y="40170"/>
                    </a:cubicBezTo>
                    <a:lnTo>
                      <a:pt x="55150" y="0"/>
                    </a:lnTo>
                    <a:lnTo>
                      <a:pt x="3983" y="2123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4" name="Google Shape;2744;p70"/>
              <p:cNvSpPr/>
              <p:nvPr/>
            </p:nvSpPr>
            <p:spPr>
              <a:xfrm>
                <a:off x="7035152" y="2197064"/>
                <a:ext cx="137947" cy="168790"/>
              </a:xfrm>
              <a:custGeom>
                <a:rect b="b" l="l" r="r" t="t"/>
                <a:pathLst>
                  <a:path extrusionOk="0" h="168790" w="137947">
                    <a:moveTo>
                      <a:pt x="0" y="0"/>
                    </a:moveTo>
                    <a:lnTo>
                      <a:pt x="137947" y="0"/>
                    </a:lnTo>
                    <a:lnTo>
                      <a:pt x="137947" y="93674"/>
                    </a:lnTo>
                    <a:cubicBezTo>
                      <a:pt x="137947" y="119293"/>
                      <a:pt x="117981" y="168790"/>
                      <a:pt x="64429" y="168790"/>
                    </a:cubicBezTo>
                    <a:cubicBezTo>
                      <a:pt x="10878" y="168790"/>
                      <a:pt x="0" y="149349"/>
                      <a:pt x="0" y="96322"/>
                    </a:cubicBezTo>
                    <a:lnTo>
                      <a:pt x="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5" name="Google Shape;2745;p70"/>
              <p:cNvSpPr/>
              <p:nvPr/>
            </p:nvSpPr>
            <p:spPr>
              <a:xfrm>
                <a:off x="7138511" y="2241432"/>
                <a:ext cx="69176" cy="69176"/>
              </a:xfrm>
              <a:custGeom>
                <a:rect b="b" l="l" r="r" t="t"/>
                <a:pathLst>
                  <a:path extrusionOk="0" h="69176" w="69176">
                    <a:moveTo>
                      <a:pt x="69176" y="34588"/>
                    </a:moveTo>
                    <a:cubicBezTo>
                      <a:pt x="69176" y="53691"/>
                      <a:pt x="53691" y="69176"/>
                      <a:pt x="34588" y="69176"/>
                    </a:cubicBezTo>
                    <a:cubicBezTo>
                      <a:pt x="15486" y="69176"/>
                      <a:pt x="0" y="53691"/>
                      <a:pt x="0" y="34588"/>
                    </a:cubicBezTo>
                    <a:cubicBezTo>
                      <a:pt x="0" y="15486"/>
                      <a:pt x="15486" y="0"/>
                      <a:pt x="34588" y="0"/>
                    </a:cubicBezTo>
                    <a:cubicBezTo>
                      <a:pt x="53691" y="0"/>
                      <a:pt x="69176" y="15486"/>
                      <a:pt x="69176" y="34588"/>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6" name="Google Shape;2746;p70"/>
              <p:cNvSpPr/>
              <p:nvPr/>
            </p:nvSpPr>
            <p:spPr>
              <a:xfrm>
                <a:off x="7052303" y="2243117"/>
                <a:ext cx="34493" cy="76683"/>
              </a:xfrm>
              <a:custGeom>
                <a:rect b="b" l="l" r="r" t="t"/>
                <a:pathLst>
                  <a:path extrusionOk="0" h="76683" w="34493">
                    <a:moveTo>
                      <a:pt x="0" y="15299"/>
                    </a:moveTo>
                    <a:cubicBezTo>
                      <a:pt x="3006" y="7928"/>
                      <a:pt x="8826" y="-1494"/>
                      <a:pt x="18201" y="200"/>
                    </a:cubicBezTo>
                    <a:cubicBezTo>
                      <a:pt x="22781" y="1082"/>
                      <a:pt x="26717" y="4756"/>
                      <a:pt x="27337" y="9383"/>
                    </a:cubicBezTo>
                    <a:cubicBezTo>
                      <a:pt x="28935" y="18830"/>
                      <a:pt x="26741" y="28443"/>
                      <a:pt x="24904" y="37627"/>
                    </a:cubicBezTo>
                    <a:cubicBezTo>
                      <a:pt x="22304" y="49363"/>
                      <a:pt x="18845" y="60860"/>
                      <a:pt x="15052" y="72215"/>
                    </a:cubicBezTo>
                    <a:lnTo>
                      <a:pt x="14742" y="73169"/>
                    </a:lnTo>
                    <a:lnTo>
                      <a:pt x="14575" y="73622"/>
                    </a:lnTo>
                    <a:cubicBezTo>
                      <a:pt x="14575" y="73622"/>
                      <a:pt x="14575" y="73622"/>
                      <a:pt x="14575" y="73574"/>
                    </a:cubicBezTo>
                    <a:cubicBezTo>
                      <a:pt x="14527" y="73312"/>
                      <a:pt x="14527" y="73574"/>
                      <a:pt x="14742" y="73431"/>
                    </a:cubicBezTo>
                    <a:cubicBezTo>
                      <a:pt x="20944" y="69209"/>
                      <a:pt x="27766" y="66084"/>
                      <a:pt x="34493" y="62769"/>
                    </a:cubicBezTo>
                    <a:cubicBezTo>
                      <a:pt x="29245" y="66895"/>
                      <a:pt x="24236" y="71332"/>
                      <a:pt x="18582" y="74815"/>
                    </a:cubicBezTo>
                    <a:cubicBezTo>
                      <a:pt x="17819" y="75220"/>
                      <a:pt x="16507" y="76270"/>
                      <a:pt x="15648" y="76532"/>
                    </a:cubicBezTo>
                    <a:cubicBezTo>
                      <a:pt x="13716" y="77129"/>
                      <a:pt x="11498" y="75912"/>
                      <a:pt x="11378" y="73646"/>
                    </a:cubicBezTo>
                    <a:cubicBezTo>
                      <a:pt x="11378" y="72859"/>
                      <a:pt x="11784" y="71952"/>
                      <a:pt x="12022" y="71189"/>
                    </a:cubicBezTo>
                    <a:lnTo>
                      <a:pt x="13263" y="67420"/>
                    </a:lnTo>
                    <a:cubicBezTo>
                      <a:pt x="16531" y="57378"/>
                      <a:pt x="19489" y="47192"/>
                      <a:pt x="21779" y="36911"/>
                    </a:cubicBezTo>
                    <a:cubicBezTo>
                      <a:pt x="23544" y="28085"/>
                      <a:pt x="25643" y="18973"/>
                      <a:pt x="24212" y="10004"/>
                    </a:cubicBezTo>
                    <a:cubicBezTo>
                      <a:pt x="23759" y="6450"/>
                      <a:pt x="20920" y="4016"/>
                      <a:pt x="17581" y="3325"/>
                    </a:cubicBezTo>
                    <a:cubicBezTo>
                      <a:pt x="10401" y="2394"/>
                      <a:pt x="3984" y="9932"/>
                      <a:pt x="0" y="15275"/>
                    </a:cubicBezTo>
                    <a:lnTo>
                      <a:pt x="0" y="1527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7" name="Google Shape;2747;p70"/>
              <p:cNvSpPr/>
              <p:nvPr/>
            </p:nvSpPr>
            <p:spPr>
              <a:xfrm>
                <a:off x="6988727" y="2123210"/>
                <a:ext cx="290201" cy="262384"/>
              </a:xfrm>
              <a:custGeom>
                <a:rect b="b" l="l" r="r" t="t"/>
                <a:pathLst>
                  <a:path extrusionOk="0" h="262384" w="290201">
                    <a:moveTo>
                      <a:pt x="275279" y="195604"/>
                    </a:moveTo>
                    <a:cubicBezTo>
                      <a:pt x="284964" y="218289"/>
                      <a:pt x="285561" y="239161"/>
                      <a:pt x="251068" y="255239"/>
                    </a:cubicBezTo>
                    <a:cubicBezTo>
                      <a:pt x="216575" y="271317"/>
                      <a:pt x="173782" y="255239"/>
                      <a:pt x="173782" y="255239"/>
                    </a:cubicBezTo>
                    <a:lnTo>
                      <a:pt x="162021" y="221414"/>
                    </a:lnTo>
                    <a:cubicBezTo>
                      <a:pt x="162021" y="221414"/>
                      <a:pt x="162021" y="221414"/>
                      <a:pt x="162021" y="221390"/>
                    </a:cubicBezTo>
                    <a:cubicBezTo>
                      <a:pt x="171706" y="211229"/>
                      <a:pt x="177932" y="198753"/>
                      <a:pt x="181271" y="187255"/>
                    </a:cubicBezTo>
                    <a:lnTo>
                      <a:pt x="181271" y="187255"/>
                    </a:lnTo>
                    <a:cubicBezTo>
                      <a:pt x="181271" y="187255"/>
                      <a:pt x="181271" y="187255"/>
                      <a:pt x="181271" y="187255"/>
                    </a:cubicBezTo>
                    <a:cubicBezTo>
                      <a:pt x="182273" y="187327"/>
                      <a:pt x="183299" y="187399"/>
                      <a:pt x="184349" y="187399"/>
                    </a:cubicBezTo>
                    <a:cubicBezTo>
                      <a:pt x="203432" y="187399"/>
                      <a:pt x="218913" y="171917"/>
                      <a:pt x="218913" y="152834"/>
                    </a:cubicBezTo>
                    <a:cubicBezTo>
                      <a:pt x="218913" y="133751"/>
                      <a:pt x="203432" y="118246"/>
                      <a:pt x="184349" y="118246"/>
                    </a:cubicBezTo>
                    <a:cubicBezTo>
                      <a:pt x="88599" y="118246"/>
                      <a:pt x="73786" y="77957"/>
                      <a:pt x="73786" y="77957"/>
                    </a:cubicBezTo>
                    <a:cubicBezTo>
                      <a:pt x="61072" y="102455"/>
                      <a:pt x="46401" y="110422"/>
                      <a:pt x="46401" y="110422"/>
                    </a:cubicBezTo>
                    <a:lnTo>
                      <a:pt x="46401" y="170200"/>
                    </a:lnTo>
                    <a:cubicBezTo>
                      <a:pt x="46401" y="223227"/>
                      <a:pt x="57303" y="242668"/>
                      <a:pt x="110855" y="242668"/>
                    </a:cubicBezTo>
                    <a:lnTo>
                      <a:pt x="106847" y="257744"/>
                    </a:lnTo>
                    <a:cubicBezTo>
                      <a:pt x="33425" y="266593"/>
                      <a:pt x="22953" y="221438"/>
                      <a:pt x="22953" y="221438"/>
                    </a:cubicBezTo>
                    <a:cubicBezTo>
                      <a:pt x="-7294" y="212755"/>
                      <a:pt x="-639" y="178095"/>
                      <a:pt x="4204" y="176283"/>
                    </a:cubicBezTo>
                    <a:cubicBezTo>
                      <a:pt x="9046" y="174470"/>
                      <a:pt x="18111" y="194435"/>
                      <a:pt x="27819" y="187399"/>
                    </a:cubicBezTo>
                    <a:cubicBezTo>
                      <a:pt x="37504" y="180386"/>
                      <a:pt x="36287" y="167194"/>
                      <a:pt x="33258" y="107297"/>
                    </a:cubicBezTo>
                    <a:cubicBezTo>
                      <a:pt x="30228" y="47400"/>
                      <a:pt x="57470" y="44967"/>
                      <a:pt x="57470" y="44967"/>
                    </a:cubicBezTo>
                    <a:cubicBezTo>
                      <a:pt x="57470" y="44967"/>
                      <a:pt x="81705" y="-24544"/>
                      <a:pt x="166983" y="9281"/>
                    </a:cubicBezTo>
                    <a:cubicBezTo>
                      <a:pt x="240190" y="38312"/>
                      <a:pt x="217816" y="109730"/>
                      <a:pt x="237161" y="150449"/>
                    </a:cubicBezTo>
                    <a:cubicBezTo>
                      <a:pt x="256531" y="191191"/>
                      <a:pt x="278905" y="142386"/>
                      <a:pt x="287994" y="158273"/>
                    </a:cubicBezTo>
                    <a:cubicBezTo>
                      <a:pt x="297058" y="174160"/>
                      <a:pt x="275279" y="195628"/>
                      <a:pt x="275279" y="19562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8" name="Google Shape;2748;p70"/>
              <p:cNvSpPr/>
              <p:nvPr/>
            </p:nvSpPr>
            <p:spPr>
              <a:xfrm>
                <a:off x="7062393" y="2201048"/>
                <a:ext cx="115810" cy="54590"/>
              </a:xfrm>
              <a:custGeom>
                <a:rect b="b" l="l" r="r" t="t"/>
                <a:pathLst>
                  <a:path extrusionOk="0" h="54590" w="115810">
                    <a:moveTo>
                      <a:pt x="287" y="0"/>
                    </a:moveTo>
                    <a:cubicBezTo>
                      <a:pt x="11808" y="13430"/>
                      <a:pt x="23234" y="26860"/>
                      <a:pt x="36903" y="38047"/>
                    </a:cubicBezTo>
                    <a:cubicBezTo>
                      <a:pt x="53170" y="50141"/>
                      <a:pt x="74973" y="55556"/>
                      <a:pt x="94033" y="47183"/>
                    </a:cubicBezTo>
                    <a:cubicBezTo>
                      <a:pt x="102095" y="43629"/>
                      <a:pt x="108965" y="38357"/>
                      <a:pt x="115573" y="32441"/>
                    </a:cubicBezTo>
                    <a:cubicBezTo>
                      <a:pt x="115573" y="32441"/>
                      <a:pt x="115811" y="32656"/>
                      <a:pt x="115811" y="32656"/>
                    </a:cubicBezTo>
                    <a:cubicBezTo>
                      <a:pt x="110301" y="39693"/>
                      <a:pt x="103431" y="45943"/>
                      <a:pt x="95345" y="49998"/>
                    </a:cubicBezTo>
                    <a:cubicBezTo>
                      <a:pt x="73709" y="60303"/>
                      <a:pt x="54315" y="51811"/>
                      <a:pt x="36282" y="38882"/>
                    </a:cubicBezTo>
                    <a:cubicBezTo>
                      <a:pt x="26383" y="32298"/>
                      <a:pt x="17223" y="24427"/>
                      <a:pt x="9947" y="14956"/>
                    </a:cubicBezTo>
                    <a:cubicBezTo>
                      <a:pt x="6250" y="10305"/>
                      <a:pt x="2839" y="5391"/>
                      <a:pt x="0" y="167"/>
                    </a:cubicBezTo>
                    <a:lnTo>
                      <a:pt x="263" y="0"/>
                    </a:lnTo>
                    <a:lnTo>
                      <a:pt x="263"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9" name="Google Shape;2749;p70"/>
              <p:cNvSpPr/>
              <p:nvPr/>
            </p:nvSpPr>
            <p:spPr>
              <a:xfrm>
                <a:off x="7210454" y="2197040"/>
                <a:ext cx="53719" cy="82268"/>
              </a:xfrm>
              <a:custGeom>
                <a:rect b="b" l="l" r="r" t="t"/>
                <a:pathLst>
                  <a:path extrusionOk="0" h="82268" w="53719">
                    <a:moveTo>
                      <a:pt x="310" y="0"/>
                    </a:moveTo>
                    <a:cubicBezTo>
                      <a:pt x="3721" y="19226"/>
                      <a:pt x="7944" y="38596"/>
                      <a:pt x="15195" y="56725"/>
                    </a:cubicBezTo>
                    <a:cubicBezTo>
                      <a:pt x="18034" y="63285"/>
                      <a:pt x="21183" y="69868"/>
                      <a:pt x="26192" y="74925"/>
                    </a:cubicBezTo>
                    <a:cubicBezTo>
                      <a:pt x="29412" y="78050"/>
                      <a:pt x="34183" y="79505"/>
                      <a:pt x="38595" y="79624"/>
                    </a:cubicBezTo>
                    <a:cubicBezTo>
                      <a:pt x="45990" y="79720"/>
                      <a:pt x="51119" y="73399"/>
                      <a:pt x="53409" y="66696"/>
                    </a:cubicBezTo>
                    <a:lnTo>
                      <a:pt x="53719" y="66767"/>
                    </a:lnTo>
                    <a:cubicBezTo>
                      <a:pt x="51811" y="78026"/>
                      <a:pt x="42317" y="85135"/>
                      <a:pt x="30938" y="81151"/>
                    </a:cubicBezTo>
                    <a:cubicBezTo>
                      <a:pt x="14742" y="77024"/>
                      <a:pt x="8206" y="43605"/>
                      <a:pt x="4747" y="29173"/>
                    </a:cubicBezTo>
                    <a:cubicBezTo>
                      <a:pt x="2744" y="19536"/>
                      <a:pt x="1169" y="9804"/>
                      <a:pt x="0" y="48"/>
                    </a:cubicBezTo>
                    <a:lnTo>
                      <a:pt x="310" y="0"/>
                    </a:lnTo>
                    <a:lnTo>
                      <a:pt x="310" y="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0" name="Google Shape;2750;p70"/>
              <p:cNvSpPr/>
              <p:nvPr/>
            </p:nvSpPr>
            <p:spPr>
              <a:xfrm>
                <a:off x="6935753" y="2396411"/>
                <a:ext cx="397501" cy="391872"/>
              </a:xfrm>
              <a:custGeom>
                <a:rect b="b" l="l" r="r" t="t"/>
                <a:pathLst>
                  <a:path extrusionOk="0" h="391872" w="397501">
                    <a:moveTo>
                      <a:pt x="99399" y="13120"/>
                    </a:moveTo>
                    <a:cubicBezTo>
                      <a:pt x="99399" y="13120"/>
                      <a:pt x="88951" y="160465"/>
                      <a:pt x="178809" y="160465"/>
                    </a:cubicBezTo>
                    <a:cubicBezTo>
                      <a:pt x="268666" y="160465"/>
                      <a:pt x="293308" y="0"/>
                      <a:pt x="293308" y="0"/>
                    </a:cubicBezTo>
                    <a:lnTo>
                      <a:pt x="369378" y="6202"/>
                    </a:lnTo>
                    <a:cubicBezTo>
                      <a:pt x="369378" y="6202"/>
                      <a:pt x="295860" y="220362"/>
                      <a:pt x="397501" y="240328"/>
                    </a:cubicBezTo>
                    <a:lnTo>
                      <a:pt x="397501" y="321098"/>
                    </a:lnTo>
                    <a:lnTo>
                      <a:pt x="378442" y="391872"/>
                    </a:lnTo>
                    <a:lnTo>
                      <a:pt x="13620" y="391872"/>
                    </a:lnTo>
                    <a:lnTo>
                      <a:pt x="0" y="230334"/>
                    </a:lnTo>
                    <a:cubicBezTo>
                      <a:pt x="0" y="230334"/>
                      <a:pt x="39931" y="174968"/>
                      <a:pt x="47183" y="18892"/>
                    </a:cubicBezTo>
                    <a:lnTo>
                      <a:pt x="99375" y="13120"/>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1" name="Google Shape;2751;p70"/>
              <p:cNvSpPr/>
              <p:nvPr/>
            </p:nvSpPr>
            <p:spPr>
              <a:xfrm>
                <a:off x="7017116" y="2398033"/>
                <a:ext cx="227377" cy="174145"/>
              </a:xfrm>
              <a:custGeom>
                <a:rect b="b" l="l" r="r" t="t"/>
                <a:pathLst>
                  <a:path extrusionOk="0" h="174145" w="227377">
                    <a:moveTo>
                      <a:pt x="3366" y="13167"/>
                    </a:moveTo>
                    <a:cubicBezTo>
                      <a:pt x="-1572" y="66886"/>
                      <a:pt x="3366" y="150924"/>
                      <a:pt x="65219" y="169148"/>
                    </a:cubicBezTo>
                    <a:cubicBezTo>
                      <a:pt x="92078" y="176614"/>
                      <a:pt x="122111" y="172201"/>
                      <a:pt x="145559" y="157054"/>
                    </a:cubicBezTo>
                    <a:cubicBezTo>
                      <a:pt x="181125" y="133940"/>
                      <a:pt x="200566" y="93555"/>
                      <a:pt x="213686" y="54482"/>
                    </a:cubicBezTo>
                    <a:cubicBezTo>
                      <a:pt x="219434" y="36687"/>
                      <a:pt x="224110" y="18487"/>
                      <a:pt x="227068" y="0"/>
                    </a:cubicBezTo>
                    <a:cubicBezTo>
                      <a:pt x="227068" y="0"/>
                      <a:pt x="227378" y="48"/>
                      <a:pt x="227378" y="48"/>
                    </a:cubicBezTo>
                    <a:cubicBezTo>
                      <a:pt x="225374" y="18725"/>
                      <a:pt x="221414" y="37188"/>
                      <a:pt x="216071" y="55246"/>
                    </a:cubicBezTo>
                    <a:cubicBezTo>
                      <a:pt x="197203" y="119508"/>
                      <a:pt x="154170" y="183389"/>
                      <a:pt x="78768" y="173036"/>
                    </a:cubicBezTo>
                    <a:cubicBezTo>
                      <a:pt x="37214" y="167836"/>
                      <a:pt x="13003" y="136611"/>
                      <a:pt x="4630" y="97419"/>
                    </a:cubicBezTo>
                    <a:cubicBezTo>
                      <a:pt x="2602" y="88188"/>
                      <a:pt x="1338" y="78813"/>
                      <a:pt x="598" y="69415"/>
                    </a:cubicBezTo>
                    <a:cubicBezTo>
                      <a:pt x="-427" y="50880"/>
                      <a:pt x="-499" y="30748"/>
                      <a:pt x="3366" y="13191"/>
                    </a:cubicBezTo>
                    <a:lnTo>
                      <a:pt x="3366" y="13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2" name="Google Shape;2752;p70"/>
              <p:cNvSpPr/>
              <p:nvPr/>
            </p:nvSpPr>
            <p:spPr>
              <a:xfrm>
                <a:off x="7040758" y="2601793"/>
                <a:ext cx="142436" cy="127332"/>
              </a:xfrm>
              <a:custGeom>
                <a:rect b="b" l="l" r="r" t="t"/>
                <a:pathLst>
                  <a:path extrusionOk="0" h="127332" w="142436">
                    <a:moveTo>
                      <a:pt x="61352" y="51787"/>
                    </a:moveTo>
                    <a:cubicBezTo>
                      <a:pt x="63690" y="35948"/>
                      <a:pt x="66409" y="15624"/>
                      <a:pt x="68842" y="0"/>
                    </a:cubicBezTo>
                    <a:cubicBezTo>
                      <a:pt x="69009" y="1574"/>
                      <a:pt x="74090" y="50189"/>
                      <a:pt x="74472" y="53647"/>
                    </a:cubicBezTo>
                    <a:cubicBezTo>
                      <a:pt x="74472" y="53647"/>
                      <a:pt x="72635" y="52694"/>
                      <a:pt x="72635" y="52694"/>
                    </a:cubicBezTo>
                    <a:lnTo>
                      <a:pt x="122609" y="23711"/>
                    </a:lnTo>
                    <a:lnTo>
                      <a:pt x="124231" y="26096"/>
                    </a:lnTo>
                    <a:lnTo>
                      <a:pt x="103669" y="42269"/>
                    </a:lnTo>
                    <a:cubicBezTo>
                      <a:pt x="96823" y="47660"/>
                      <a:pt x="89977" y="53051"/>
                      <a:pt x="83059" y="58370"/>
                    </a:cubicBezTo>
                    <a:lnTo>
                      <a:pt x="82486" y="56200"/>
                    </a:lnTo>
                    <a:cubicBezTo>
                      <a:pt x="84347" y="56486"/>
                      <a:pt x="143028" y="66266"/>
                      <a:pt x="142432" y="66171"/>
                    </a:cubicBezTo>
                    <a:cubicBezTo>
                      <a:pt x="142432" y="66171"/>
                      <a:pt x="136730" y="66600"/>
                      <a:pt x="136730" y="66600"/>
                    </a:cubicBezTo>
                    <a:cubicBezTo>
                      <a:pt x="123993" y="67578"/>
                      <a:pt x="98445" y="69582"/>
                      <a:pt x="85731" y="70608"/>
                    </a:cubicBezTo>
                    <a:cubicBezTo>
                      <a:pt x="85731" y="70608"/>
                      <a:pt x="86112" y="69844"/>
                      <a:pt x="86112" y="69844"/>
                    </a:cubicBezTo>
                    <a:cubicBezTo>
                      <a:pt x="93531" y="81795"/>
                      <a:pt x="108583" y="105816"/>
                      <a:pt x="116073" y="117695"/>
                    </a:cubicBezTo>
                    <a:cubicBezTo>
                      <a:pt x="116073" y="117695"/>
                      <a:pt x="118101" y="120940"/>
                      <a:pt x="118101" y="120940"/>
                    </a:cubicBezTo>
                    <a:lnTo>
                      <a:pt x="114976" y="118721"/>
                    </a:lnTo>
                    <a:lnTo>
                      <a:pt x="69200" y="86280"/>
                    </a:lnTo>
                    <a:lnTo>
                      <a:pt x="71061" y="85564"/>
                    </a:lnTo>
                    <a:cubicBezTo>
                      <a:pt x="69677" y="91981"/>
                      <a:pt x="63356" y="121488"/>
                      <a:pt x="62116" y="127332"/>
                    </a:cubicBezTo>
                    <a:cubicBezTo>
                      <a:pt x="61543" y="121607"/>
                      <a:pt x="58370" y="90096"/>
                      <a:pt x="57750" y="83632"/>
                    </a:cubicBezTo>
                    <a:cubicBezTo>
                      <a:pt x="57750" y="83632"/>
                      <a:pt x="60255" y="84729"/>
                      <a:pt x="60255" y="84729"/>
                    </a:cubicBezTo>
                    <a:cubicBezTo>
                      <a:pt x="53289" y="90072"/>
                      <a:pt x="21206" y="114714"/>
                      <a:pt x="14861" y="119580"/>
                    </a:cubicBezTo>
                    <a:cubicBezTo>
                      <a:pt x="19345" y="113568"/>
                      <a:pt x="47135" y="76022"/>
                      <a:pt x="52264" y="69129"/>
                    </a:cubicBezTo>
                    <a:lnTo>
                      <a:pt x="53576" y="71729"/>
                    </a:lnTo>
                    <a:cubicBezTo>
                      <a:pt x="35829" y="71729"/>
                      <a:pt x="17771" y="71657"/>
                      <a:pt x="0" y="71490"/>
                    </a:cubicBezTo>
                    <a:cubicBezTo>
                      <a:pt x="5629" y="69820"/>
                      <a:pt x="44154" y="58180"/>
                      <a:pt x="50737" y="56224"/>
                    </a:cubicBezTo>
                    <a:cubicBezTo>
                      <a:pt x="50737" y="56224"/>
                      <a:pt x="50165" y="58180"/>
                      <a:pt x="50165" y="58180"/>
                    </a:cubicBezTo>
                    <a:cubicBezTo>
                      <a:pt x="47541" y="55031"/>
                      <a:pt x="20419" y="22613"/>
                      <a:pt x="18630" y="20467"/>
                    </a:cubicBezTo>
                    <a:cubicBezTo>
                      <a:pt x="20276" y="21660"/>
                      <a:pt x="58323" y="49569"/>
                      <a:pt x="61352" y="51763"/>
                    </a:cubicBezTo>
                    <a:lnTo>
                      <a:pt x="61352" y="51763"/>
                    </a:lnTo>
                    <a:close/>
                    <a:moveTo>
                      <a:pt x="61472" y="52073"/>
                    </a:moveTo>
                    <a:lnTo>
                      <a:pt x="23019" y="25667"/>
                    </a:lnTo>
                    <a:lnTo>
                      <a:pt x="24092" y="24498"/>
                    </a:lnTo>
                    <a:lnTo>
                      <a:pt x="52026" y="56605"/>
                    </a:lnTo>
                    <a:lnTo>
                      <a:pt x="53242" y="57989"/>
                    </a:lnTo>
                    <a:lnTo>
                      <a:pt x="51452" y="58561"/>
                    </a:lnTo>
                    <a:lnTo>
                      <a:pt x="10257" y="71514"/>
                    </a:lnTo>
                    <a:lnTo>
                      <a:pt x="9828" y="68604"/>
                    </a:lnTo>
                    <a:cubicBezTo>
                      <a:pt x="24403" y="68485"/>
                      <a:pt x="39001" y="68461"/>
                      <a:pt x="53576" y="68437"/>
                    </a:cubicBezTo>
                    <a:lnTo>
                      <a:pt x="56820" y="68437"/>
                    </a:lnTo>
                    <a:cubicBezTo>
                      <a:pt x="56820" y="68437"/>
                      <a:pt x="54888" y="71037"/>
                      <a:pt x="54888" y="71037"/>
                    </a:cubicBezTo>
                    <a:lnTo>
                      <a:pt x="24832" y="111779"/>
                    </a:lnTo>
                    <a:lnTo>
                      <a:pt x="22422" y="109418"/>
                    </a:lnTo>
                    <a:lnTo>
                      <a:pt x="58323" y="82224"/>
                    </a:lnTo>
                    <a:lnTo>
                      <a:pt x="60565" y="80531"/>
                    </a:lnTo>
                    <a:lnTo>
                      <a:pt x="60827" y="83322"/>
                    </a:lnTo>
                    <a:lnTo>
                      <a:pt x="64047" y="117934"/>
                    </a:lnTo>
                    <a:lnTo>
                      <a:pt x="61209" y="117767"/>
                    </a:lnTo>
                    <a:lnTo>
                      <a:pt x="68747" y="85039"/>
                    </a:lnTo>
                    <a:lnTo>
                      <a:pt x="69152" y="83274"/>
                    </a:lnTo>
                    <a:lnTo>
                      <a:pt x="70607" y="84324"/>
                    </a:lnTo>
                    <a:lnTo>
                      <a:pt x="115882" y="117433"/>
                    </a:lnTo>
                    <a:lnTo>
                      <a:pt x="114785" y="118459"/>
                    </a:lnTo>
                    <a:cubicBezTo>
                      <a:pt x="107462" y="106412"/>
                      <a:pt x="92672" y="82296"/>
                      <a:pt x="85278" y="70321"/>
                    </a:cubicBezTo>
                    <a:lnTo>
                      <a:pt x="84848" y="69630"/>
                    </a:lnTo>
                    <a:lnTo>
                      <a:pt x="85659" y="69558"/>
                    </a:lnTo>
                    <a:cubicBezTo>
                      <a:pt x="98350" y="68485"/>
                      <a:pt x="123945" y="66290"/>
                      <a:pt x="136635" y="65169"/>
                    </a:cubicBezTo>
                    <a:lnTo>
                      <a:pt x="136588" y="66552"/>
                    </a:lnTo>
                    <a:lnTo>
                      <a:pt x="82129" y="58585"/>
                    </a:lnTo>
                    <a:lnTo>
                      <a:pt x="79362" y="58180"/>
                    </a:lnTo>
                    <a:cubicBezTo>
                      <a:pt x="86852" y="52097"/>
                      <a:pt x="94413" y="46086"/>
                      <a:pt x="101975" y="40075"/>
                    </a:cubicBezTo>
                    <a:lnTo>
                      <a:pt x="122442" y="23806"/>
                    </a:lnTo>
                    <a:lnTo>
                      <a:pt x="124064" y="26192"/>
                    </a:lnTo>
                    <a:lnTo>
                      <a:pt x="73876" y="54816"/>
                    </a:lnTo>
                    <a:lnTo>
                      <a:pt x="72206" y="55770"/>
                    </a:lnTo>
                    <a:lnTo>
                      <a:pt x="72039" y="53886"/>
                    </a:lnTo>
                    <a:lnTo>
                      <a:pt x="67888" y="6560"/>
                    </a:lnTo>
                    <a:lnTo>
                      <a:pt x="69534" y="6608"/>
                    </a:lnTo>
                    <a:cubicBezTo>
                      <a:pt x="67268" y="19847"/>
                      <a:pt x="63857" y="38691"/>
                      <a:pt x="61495" y="52097"/>
                    </a:cubicBezTo>
                    <a:lnTo>
                      <a:pt x="61495" y="5209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3" name="Google Shape;2753;p70"/>
              <p:cNvSpPr/>
              <p:nvPr/>
            </p:nvSpPr>
            <p:spPr>
              <a:xfrm>
                <a:off x="6961658" y="2788283"/>
                <a:ext cx="340300" cy="39478"/>
              </a:xfrm>
              <a:custGeom>
                <a:rect b="b" l="l" r="r" t="t"/>
                <a:pathLst>
                  <a:path extrusionOk="0" h="39478" w="340300">
                    <a:moveTo>
                      <a:pt x="340300" y="0"/>
                    </a:moveTo>
                    <a:lnTo>
                      <a:pt x="331427" y="39478"/>
                    </a:lnTo>
                    <a:lnTo>
                      <a:pt x="6346" y="39478"/>
                    </a:lnTo>
                    <a:lnTo>
                      <a:pt x="0" y="0"/>
                    </a:lnTo>
                    <a:lnTo>
                      <a:pt x="34030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4" name="Google Shape;2754;p70"/>
              <p:cNvSpPr/>
              <p:nvPr/>
            </p:nvSpPr>
            <p:spPr>
              <a:xfrm>
                <a:off x="6915381" y="2827762"/>
                <a:ext cx="457374" cy="160632"/>
              </a:xfrm>
              <a:custGeom>
                <a:rect b="b" l="l" r="r" t="t"/>
                <a:pathLst>
                  <a:path extrusionOk="0" h="160632" w="457374">
                    <a:moveTo>
                      <a:pt x="377703" y="0"/>
                    </a:moveTo>
                    <a:cubicBezTo>
                      <a:pt x="377703" y="0"/>
                      <a:pt x="453296" y="65336"/>
                      <a:pt x="457375" y="160632"/>
                    </a:cubicBezTo>
                    <a:lnTo>
                      <a:pt x="0" y="160632"/>
                    </a:lnTo>
                    <a:cubicBezTo>
                      <a:pt x="0" y="160632"/>
                      <a:pt x="7252" y="49020"/>
                      <a:pt x="52622" y="0"/>
                    </a:cubicBezTo>
                    <a:lnTo>
                      <a:pt x="37770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5" name="Google Shape;2755;p70"/>
              <p:cNvSpPr/>
              <p:nvPr/>
            </p:nvSpPr>
            <p:spPr>
              <a:xfrm>
                <a:off x="6961658" y="2788283"/>
                <a:ext cx="340300" cy="19751"/>
              </a:xfrm>
              <a:custGeom>
                <a:rect b="b" l="l" r="r" t="t"/>
                <a:pathLst>
                  <a:path extrusionOk="0" h="19751" w="340300">
                    <a:moveTo>
                      <a:pt x="0" y="0"/>
                    </a:moveTo>
                    <a:lnTo>
                      <a:pt x="335863" y="19751"/>
                    </a:lnTo>
                    <a:lnTo>
                      <a:pt x="340300" y="0"/>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6" name="Google Shape;2756;p70"/>
              <p:cNvSpPr/>
              <p:nvPr/>
            </p:nvSpPr>
            <p:spPr>
              <a:xfrm>
                <a:off x="6947179" y="2760483"/>
                <a:ext cx="374076" cy="3289"/>
              </a:xfrm>
              <a:custGeom>
                <a:rect b="b" l="l" r="r" t="t"/>
                <a:pathLst>
                  <a:path extrusionOk="0" h="3289" w="374076">
                    <a:moveTo>
                      <a:pt x="374077" y="1800"/>
                    </a:moveTo>
                    <a:cubicBezTo>
                      <a:pt x="327323" y="3589"/>
                      <a:pt x="280569" y="3112"/>
                      <a:pt x="233792" y="2158"/>
                    </a:cubicBezTo>
                    <a:cubicBezTo>
                      <a:pt x="155861" y="2635"/>
                      <a:pt x="77931" y="4638"/>
                      <a:pt x="0" y="1800"/>
                    </a:cubicBezTo>
                    <a:cubicBezTo>
                      <a:pt x="0" y="1800"/>
                      <a:pt x="0" y="1490"/>
                      <a:pt x="0" y="1490"/>
                    </a:cubicBezTo>
                    <a:cubicBezTo>
                      <a:pt x="77931" y="-1349"/>
                      <a:pt x="155861" y="655"/>
                      <a:pt x="233792" y="1132"/>
                    </a:cubicBezTo>
                    <a:cubicBezTo>
                      <a:pt x="280331" y="488"/>
                      <a:pt x="328134" y="-896"/>
                      <a:pt x="374077" y="1824"/>
                    </a:cubicBezTo>
                    <a:lnTo>
                      <a:pt x="374077" y="18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7" name="Google Shape;2757;p70"/>
              <p:cNvSpPr/>
              <p:nvPr/>
            </p:nvSpPr>
            <p:spPr>
              <a:xfrm>
                <a:off x="7263814" y="2848181"/>
                <a:ext cx="63476" cy="69900"/>
              </a:xfrm>
              <a:custGeom>
                <a:rect b="b" l="l" r="r" t="t"/>
                <a:pathLst>
                  <a:path extrusionOk="0" h="69900" w="63476">
                    <a:moveTo>
                      <a:pt x="359" y="0"/>
                    </a:moveTo>
                    <a:cubicBezTo>
                      <a:pt x="3388" y="12643"/>
                      <a:pt x="6298" y="25142"/>
                      <a:pt x="11427" y="37021"/>
                    </a:cubicBezTo>
                    <a:cubicBezTo>
                      <a:pt x="17271" y="48328"/>
                      <a:pt x="27576" y="57369"/>
                      <a:pt x="38907" y="62664"/>
                    </a:cubicBezTo>
                    <a:cubicBezTo>
                      <a:pt x="46469" y="66361"/>
                      <a:pt x="54841" y="68151"/>
                      <a:pt x="63476" y="69272"/>
                    </a:cubicBezTo>
                    <a:lnTo>
                      <a:pt x="63476" y="69582"/>
                    </a:lnTo>
                    <a:cubicBezTo>
                      <a:pt x="55843" y="70393"/>
                      <a:pt x="47852" y="69701"/>
                      <a:pt x="40601" y="67006"/>
                    </a:cubicBezTo>
                    <a:cubicBezTo>
                      <a:pt x="35305" y="65193"/>
                      <a:pt x="30463" y="62163"/>
                      <a:pt x="26241" y="58561"/>
                    </a:cubicBezTo>
                    <a:cubicBezTo>
                      <a:pt x="19323" y="52932"/>
                      <a:pt x="14886" y="45084"/>
                      <a:pt x="10544" y="37498"/>
                    </a:cubicBezTo>
                    <a:cubicBezTo>
                      <a:pt x="6036" y="30008"/>
                      <a:pt x="2339" y="21850"/>
                      <a:pt x="1027" y="13120"/>
                    </a:cubicBezTo>
                    <a:cubicBezTo>
                      <a:pt x="287" y="8802"/>
                      <a:pt x="-190" y="4413"/>
                      <a:pt x="73" y="24"/>
                    </a:cubicBezTo>
                    <a:lnTo>
                      <a:pt x="383" y="24"/>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8" name="Google Shape;2758;p70"/>
              <p:cNvSpPr/>
              <p:nvPr/>
            </p:nvSpPr>
            <p:spPr>
              <a:xfrm>
                <a:off x="6947155" y="2848157"/>
                <a:ext cx="33860" cy="69581"/>
              </a:xfrm>
              <a:custGeom>
                <a:rect b="b" l="l" r="r" t="t"/>
                <a:pathLst>
                  <a:path extrusionOk="0" h="69581" w="33860">
                    <a:moveTo>
                      <a:pt x="32298" y="0"/>
                    </a:moveTo>
                    <a:cubicBezTo>
                      <a:pt x="35089" y="10114"/>
                      <a:pt x="33896" y="20824"/>
                      <a:pt x="30652" y="30652"/>
                    </a:cubicBezTo>
                    <a:cubicBezTo>
                      <a:pt x="28839" y="37308"/>
                      <a:pt x="27528" y="44225"/>
                      <a:pt x="24020" y="50284"/>
                    </a:cubicBezTo>
                    <a:cubicBezTo>
                      <a:pt x="19155" y="59587"/>
                      <a:pt x="10233" y="67006"/>
                      <a:pt x="119" y="69582"/>
                    </a:cubicBezTo>
                    <a:lnTo>
                      <a:pt x="0" y="69296"/>
                    </a:lnTo>
                    <a:cubicBezTo>
                      <a:pt x="14288" y="60517"/>
                      <a:pt x="25619" y="46754"/>
                      <a:pt x="29650" y="30414"/>
                    </a:cubicBezTo>
                    <a:cubicBezTo>
                      <a:pt x="31010" y="20300"/>
                      <a:pt x="31106" y="10305"/>
                      <a:pt x="31988" y="48"/>
                    </a:cubicBezTo>
                    <a:cubicBezTo>
                      <a:pt x="31988" y="48"/>
                      <a:pt x="32298" y="0"/>
                      <a:pt x="32298" y="0"/>
                    </a:cubicBezTo>
                    <a:lnTo>
                      <a:pt x="32298"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59" name="Google Shape;2759;p70"/>
              <p:cNvGrpSpPr/>
              <p:nvPr/>
            </p:nvGrpSpPr>
            <p:grpSpPr>
              <a:xfrm>
                <a:off x="7158644" y="2367374"/>
                <a:ext cx="146593" cy="460411"/>
                <a:chOff x="7158644" y="2367374"/>
                <a:chExt cx="146593" cy="460411"/>
              </a:xfrm>
            </p:grpSpPr>
            <p:sp>
              <p:nvSpPr>
                <p:cNvPr id="2760" name="Google Shape;2760;p70"/>
                <p:cNvSpPr/>
                <p:nvPr/>
              </p:nvSpPr>
              <p:spPr>
                <a:xfrm>
                  <a:off x="7158644" y="2367374"/>
                  <a:ext cx="146593" cy="460411"/>
                </a:xfrm>
                <a:custGeom>
                  <a:rect b="b" l="l" r="r" t="t"/>
                  <a:pathLst>
                    <a:path extrusionOk="0" h="460411" w="146593">
                      <a:moveTo>
                        <a:pt x="7944" y="22835"/>
                      </a:moveTo>
                      <a:cubicBezTo>
                        <a:pt x="7944" y="22835"/>
                        <a:pt x="119270" y="24338"/>
                        <a:pt x="113807" y="181344"/>
                      </a:cubicBezTo>
                      <a:cubicBezTo>
                        <a:pt x="108368" y="338351"/>
                        <a:pt x="49163" y="363064"/>
                        <a:pt x="68437" y="460411"/>
                      </a:cubicBezTo>
                      <a:lnTo>
                        <a:pt x="99757" y="460411"/>
                      </a:lnTo>
                      <a:cubicBezTo>
                        <a:pt x="99757" y="460411"/>
                        <a:pt x="94223" y="405499"/>
                        <a:pt x="120271" y="328141"/>
                      </a:cubicBezTo>
                      <a:cubicBezTo>
                        <a:pt x="149135" y="242387"/>
                        <a:pt x="195054" y="-1496"/>
                        <a:pt x="0" y="7"/>
                      </a:cubicBezTo>
                      <a:lnTo>
                        <a:pt x="7944" y="228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1" name="Google Shape;2761;p70"/>
                <p:cNvSpPr/>
                <p:nvPr/>
              </p:nvSpPr>
              <p:spPr>
                <a:xfrm>
                  <a:off x="7224146" y="2808035"/>
                  <a:ext cx="34254" cy="19726"/>
                </a:xfrm>
                <a:custGeom>
                  <a:rect b="b" l="l" r="r" t="t"/>
                  <a:pathLst>
                    <a:path extrusionOk="0" h="19726" w="34254">
                      <a:moveTo>
                        <a:pt x="34254" y="19727"/>
                      </a:moveTo>
                      <a:lnTo>
                        <a:pt x="2958" y="19727"/>
                      </a:lnTo>
                      <a:cubicBezTo>
                        <a:pt x="1599" y="12810"/>
                        <a:pt x="620" y="6250"/>
                        <a:pt x="0" y="0"/>
                      </a:cubicBezTo>
                      <a:lnTo>
                        <a:pt x="33825" y="0"/>
                      </a:lnTo>
                      <a:cubicBezTo>
                        <a:pt x="33563" y="12642"/>
                        <a:pt x="34254" y="19727"/>
                        <a:pt x="34254" y="1972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2" name="Google Shape;2762;p70"/>
                <p:cNvSpPr/>
                <p:nvPr/>
              </p:nvSpPr>
              <p:spPr>
                <a:xfrm>
                  <a:off x="7223526" y="2780078"/>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3" name="Google Shape;2763;p70"/>
                <p:cNvSpPr/>
                <p:nvPr/>
              </p:nvSpPr>
              <p:spPr>
                <a:xfrm>
                  <a:off x="7235286" y="2723162"/>
                  <a:ext cx="18105" cy="3220"/>
                </a:xfrm>
                <a:custGeom>
                  <a:rect b="b" l="l" r="r" t="t"/>
                  <a:pathLst>
                    <a:path extrusionOk="0" h="3220" w="18105">
                      <a:moveTo>
                        <a:pt x="0" y="0"/>
                      </a:moveTo>
                      <a:lnTo>
                        <a:pt x="18106" y="0"/>
                      </a:lnTo>
                      <a:lnTo>
                        <a:pt x="18106"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4" name="Google Shape;2764;p70"/>
                <p:cNvSpPr/>
                <p:nvPr/>
              </p:nvSpPr>
              <p:spPr>
                <a:xfrm>
                  <a:off x="7251602" y="2670827"/>
                  <a:ext cx="18081" cy="3220"/>
                </a:xfrm>
                <a:custGeom>
                  <a:rect b="b" l="l" r="r" t="t"/>
                  <a:pathLst>
                    <a:path extrusionOk="0" h="3220" w="18081">
                      <a:moveTo>
                        <a:pt x="0" y="0"/>
                      </a:moveTo>
                      <a:lnTo>
                        <a:pt x="18081" y="0"/>
                      </a:lnTo>
                      <a:lnTo>
                        <a:pt x="18081"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5" name="Google Shape;2765;p70"/>
                <p:cNvSpPr/>
                <p:nvPr/>
              </p:nvSpPr>
              <p:spPr>
                <a:xfrm>
                  <a:off x="7264340" y="261527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6" name="Google Shape;2766;p70"/>
                <p:cNvSpPr/>
                <p:nvPr/>
              </p:nvSpPr>
              <p:spPr>
                <a:xfrm>
                  <a:off x="7272475" y="2547096"/>
                  <a:ext cx="18081" cy="3220"/>
                </a:xfrm>
                <a:custGeom>
                  <a:rect b="b" l="l" r="r" t="t"/>
                  <a:pathLst>
                    <a:path extrusionOk="0" h="3220" w="18081">
                      <a:moveTo>
                        <a:pt x="0" y="0"/>
                      </a:moveTo>
                      <a:lnTo>
                        <a:pt x="18081" y="0"/>
                      </a:lnTo>
                      <a:lnTo>
                        <a:pt x="18081"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7" name="Google Shape;2767;p70"/>
                <p:cNvSpPr/>
                <p:nvPr/>
              </p:nvSpPr>
              <p:spPr>
                <a:xfrm>
                  <a:off x="7264340" y="2478922"/>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8" name="Google Shape;2768;p70"/>
                <p:cNvSpPr/>
                <p:nvPr/>
              </p:nvSpPr>
              <p:spPr>
                <a:xfrm>
                  <a:off x="7233688" y="242005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69" name="Google Shape;2769;p70"/>
              <p:cNvGrpSpPr/>
              <p:nvPr/>
            </p:nvGrpSpPr>
            <p:grpSpPr>
              <a:xfrm>
                <a:off x="6950333" y="2380064"/>
                <a:ext cx="145240" cy="460412"/>
                <a:chOff x="6950333" y="2380064"/>
                <a:chExt cx="145240" cy="460412"/>
              </a:xfrm>
            </p:grpSpPr>
            <p:sp>
              <p:nvSpPr>
                <p:cNvPr id="2770" name="Google Shape;2770;p70"/>
                <p:cNvSpPr/>
                <p:nvPr/>
              </p:nvSpPr>
              <p:spPr>
                <a:xfrm>
                  <a:off x="6950333" y="2380064"/>
                  <a:ext cx="145240" cy="460411"/>
                </a:xfrm>
                <a:custGeom>
                  <a:rect b="b" l="l" r="r" t="t"/>
                  <a:pathLst>
                    <a:path extrusionOk="0" h="460411" w="145240">
                      <a:moveTo>
                        <a:pt x="139421" y="22835"/>
                      </a:moveTo>
                      <a:cubicBezTo>
                        <a:pt x="139421" y="22835"/>
                        <a:pt x="28094" y="24338"/>
                        <a:pt x="33557" y="181345"/>
                      </a:cubicBezTo>
                      <a:cubicBezTo>
                        <a:pt x="38995" y="338351"/>
                        <a:pt x="98201" y="363064"/>
                        <a:pt x="78927" y="460412"/>
                      </a:cubicBezTo>
                      <a:lnTo>
                        <a:pt x="47607" y="460412"/>
                      </a:lnTo>
                      <a:cubicBezTo>
                        <a:pt x="47607" y="460412"/>
                        <a:pt x="53141" y="405500"/>
                        <a:pt x="27092" y="328141"/>
                      </a:cubicBezTo>
                      <a:cubicBezTo>
                        <a:pt x="-1771" y="242387"/>
                        <a:pt x="-49789" y="-1520"/>
                        <a:pt x="145241" y="7"/>
                      </a:cubicBezTo>
                      <a:lnTo>
                        <a:pt x="139397" y="2285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1" name="Google Shape;2771;p70"/>
                <p:cNvSpPr/>
                <p:nvPr/>
              </p:nvSpPr>
              <p:spPr>
                <a:xfrm>
                  <a:off x="6997964" y="2820749"/>
                  <a:ext cx="34253" cy="19727"/>
                </a:xfrm>
                <a:custGeom>
                  <a:rect b="b" l="l" r="r" t="t"/>
                  <a:pathLst>
                    <a:path extrusionOk="0" h="19727" w="34253">
                      <a:moveTo>
                        <a:pt x="0" y="19727"/>
                      </a:moveTo>
                      <a:lnTo>
                        <a:pt x="31296" y="19727"/>
                      </a:lnTo>
                      <a:cubicBezTo>
                        <a:pt x="32656" y="12810"/>
                        <a:pt x="33634" y="6250"/>
                        <a:pt x="34254" y="0"/>
                      </a:cubicBezTo>
                      <a:lnTo>
                        <a:pt x="429" y="0"/>
                      </a:lnTo>
                      <a:cubicBezTo>
                        <a:pt x="691" y="12643"/>
                        <a:pt x="0" y="19727"/>
                        <a:pt x="0" y="1972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2" name="Google Shape;2772;p70"/>
                <p:cNvSpPr/>
                <p:nvPr/>
              </p:nvSpPr>
              <p:spPr>
                <a:xfrm>
                  <a:off x="7014733" y="2792768"/>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3" name="Google Shape;2773;p70"/>
                <p:cNvSpPr/>
                <p:nvPr/>
              </p:nvSpPr>
              <p:spPr>
                <a:xfrm>
                  <a:off x="7002973" y="2735876"/>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4" name="Google Shape;2774;p70"/>
                <p:cNvSpPr/>
                <p:nvPr/>
              </p:nvSpPr>
              <p:spPr>
                <a:xfrm>
                  <a:off x="6986681" y="268354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5" name="Google Shape;2775;p70"/>
                <p:cNvSpPr/>
                <p:nvPr/>
              </p:nvSpPr>
              <p:spPr>
                <a:xfrm>
                  <a:off x="6973943" y="2627985"/>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6" name="Google Shape;2776;p70"/>
                <p:cNvSpPr/>
                <p:nvPr/>
              </p:nvSpPr>
              <p:spPr>
                <a:xfrm>
                  <a:off x="6965809" y="2559811"/>
                  <a:ext cx="18081" cy="3220"/>
                </a:xfrm>
                <a:custGeom>
                  <a:rect b="b" l="l" r="r" t="t"/>
                  <a:pathLst>
                    <a:path extrusionOk="0" h="3220" w="18081">
                      <a:moveTo>
                        <a:pt x="0" y="0"/>
                      </a:moveTo>
                      <a:lnTo>
                        <a:pt x="18081" y="0"/>
                      </a:lnTo>
                      <a:lnTo>
                        <a:pt x="18081"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7" name="Google Shape;2777;p70"/>
                <p:cNvSpPr/>
                <p:nvPr/>
              </p:nvSpPr>
              <p:spPr>
                <a:xfrm>
                  <a:off x="6973943" y="2491636"/>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8" name="Google Shape;2778;p70"/>
                <p:cNvSpPr/>
                <p:nvPr/>
              </p:nvSpPr>
              <p:spPr>
                <a:xfrm>
                  <a:off x="7004571" y="2432765"/>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79" name="Google Shape;2779;p70"/>
              <p:cNvSpPr/>
              <p:nvPr/>
            </p:nvSpPr>
            <p:spPr>
              <a:xfrm>
                <a:off x="6821567" y="2400633"/>
                <a:ext cx="246264" cy="393802"/>
              </a:xfrm>
              <a:custGeom>
                <a:rect b="b" l="l" r="r" t="t"/>
                <a:pathLst>
                  <a:path extrusionOk="0" h="393802" w="246264">
                    <a:moveTo>
                      <a:pt x="246265" y="21803"/>
                    </a:moveTo>
                    <a:lnTo>
                      <a:pt x="150730" y="338988"/>
                    </a:lnTo>
                    <a:cubicBezTo>
                      <a:pt x="137372" y="383356"/>
                      <a:pt x="88138" y="405946"/>
                      <a:pt x="45773" y="387149"/>
                    </a:cubicBezTo>
                    <a:lnTo>
                      <a:pt x="45773" y="387149"/>
                    </a:lnTo>
                    <a:cubicBezTo>
                      <a:pt x="5340" y="369211"/>
                      <a:pt x="-11691" y="320954"/>
                      <a:pt x="8537" y="281595"/>
                    </a:cubicBezTo>
                    <a:lnTo>
                      <a:pt x="153235" y="0"/>
                    </a:lnTo>
                    <a:lnTo>
                      <a:pt x="246265" y="21779"/>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0" name="Google Shape;2780;p70"/>
              <p:cNvSpPr/>
              <p:nvPr/>
            </p:nvSpPr>
            <p:spPr>
              <a:xfrm>
                <a:off x="6977807" y="2250013"/>
                <a:ext cx="42126" cy="121184"/>
              </a:xfrm>
              <a:custGeom>
                <a:rect b="b" l="l" r="r" t="t"/>
                <a:pathLst>
                  <a:path extrusionOk="0" h="121184" w="42126">
                    <a:moveTo>
                      <a:pt x="42126" y="119420"/>
                    </a:moveTo>
                    <a:lnTo>
                      <a:pt x="25214" y="65152"/>
                    </a:lnTo>
                    <a:lnTo>
                      <a:pt x="23902" y="11266"/>
                    </a:lnTo>
                    <a:cubicBezTo>
                      <a:pt x="23735" y="4659"/>
                      <a:pt x="18105" y="-446"/>
                      <a:pt x="11522" y="31"/>
                    </a:cubicBezTo>
                    <a:lnTo>
                      <a:pt x="11522" y="31"/>
                    </a:lnTo>
                    <a:cubicBezTo>
                      <a:pt x="5582" y="460"/>
                      <a:pt x="931" y="5374"/>
                      <a:pt x="835" y="11338"/>
                    </a:cubicBezTo>
                    <a:lnTo>
                      <a:pt x="0" y="58091"/>
                    </a:lnTo>
                    <a:cubicBezTo>
                      <a:pt x="0" y="58926"/>
                      <a:pt x="48" y="59737"/>
                      <a:pt x="143" y="60572"/>
                    </a:cubicBezTo>
                    <a:lnTo>
                      <a:pt x="9041" y="121185"/>
                    </a:lnTo>
                    <a:lnTo>
                      <a:pt x="42126" y="1194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1" name="Google Shape;2781;p70"/>
              <p:cNvSpPr/>
              <p:nvPr/>
            </p:nvSpPr>
            <p:spPr>
              <a:xfrm>
                <a:off x="6952880" y="2227900"/>
                <a:ext cx="42125" cy="121185"/>
              </a:xfrm>
              <a:custGeom>
                <a:rect b="b" l="l" r="r" t="t"/>
                <a:pathLst>
                  <a:path extrusionOk="0" h="121185" w="42125">
                    <a:moveTo>
                      <a:pt x="42126" y="119420"/>
                    </a:moveTo>
                    <a:lnTo>
                      <a:pt x="25214" y="65152"/>
                    </a:lnTo>
                    <a:lnTo>
                      <a:pt x="23902" y="11266"/>
                    </a:lnTo>
                    <a:cubicBezTo>
                      <a:pt x="23735" y="4659"/>
                      <a:pt x="18105" y="-446"/>
                      <a:pt x="11522" y="31"/>
                    </a:cubicBezTo>
                    <a:lnTo>
                      <a:pt x="11522" y="31"/>
                    </a:lnTo>
                    <a:cubicBezTo>
                      <a:pt x="5582" y="460"/>
                      <a:pt x="931" y="5374"/>
                      <a:pt x="835" y="11338"/>
                    </a:cubicBezTo>
                    <a:lnTo>
                      <a:pt x="0" y="58091"/>
                    </a:lnTo>
                    <a:cubicBezTo>
                      <a:pt x="0" y="58926"/>
                      <a:pt x="48" y="59737"/>
                      <a:pt x="143" y="60572"/>
                    </a:cubicBezTo>
                    <a:lnTo>
                      <a:pt x="9041" y="121185"/>
                    </a:lnTo>
                    <a:lnTo>
                      <a:pt x="42126" y="1194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2" name="Google Shape;2782;p70"/>
              <p:cNvSpPr/>
              <p:nvPr/>
            </p:nvSpPr>
            <p:spPr>
              <a:xfrm>
                <a:off x="6944698" y="2294603"/>
                <a:ext cx="123133" cy="127833"/>
              </a:xfrm>
              <a:custGeom>
                <a:rect b="b" l="l" r="r" t="t"/>
                <a:pathLst>
                  <a:path extrusionOk="0" h="127833" w="123133">
                    <a:moveTo>
                      <a:pt x="123134" y="127833"/>
                    </a:moveTo>
                    <a:lnTo>
                      <a:pt x="123134" y="93317"/>
                    </a:lnTo>
                    <a:cubicBezTo>
                      <a:pt x="123134" y="83680"/>
                      <a:pt x="118721" y="74567"/>
                      <a:pt x="111159" y="68580"/>
                    </a:cubicBezTo>
                    <a:lnTo>
                      <a:pt x="83345" y="46587"/>
                    </a:lnTo>
                    <a:lnTo>
                      <a:pt x="78980" y="8683"/>
                    </a:lnTo>
                    <a:cubicBezTo>
                      <a:pt x="78408" y="3721"/>
                      <a:pt x="74209" y="0"/>
                      <a:pt x="69224" y="0"/>
                    </a:cubicBezTo>
                    <a:lnTo>
                      <a:pt x="69224" y="0"/>
                    </a:lnTo>
                    <a:cubicBezTo>
                      <a:pt x="64191" y="0"/>
                      <a:pt x="59968" y="3817"/>
                      <a:pt x="59468" y="8826"/>
                    </a:cubicBezTo>
                    <a:lnTo>
                      <a:pt x="55818" y="44583"/>
                    </a:lnTo>
                    <a:lnTo>
                      <a:pt x="0" y="54459"/>
                    </a:lnTo>
                    <a:lnTo>
                      <a:pt x="30079" y="106055"/>
                    </a:lnTo>
                    <a:lnTo>
                      <a:pt x="123110" y="127833"/>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3" name="Google Shape;2783;p70"/>
              <p:cNvSpPr/>
              <p:nvPr/>
            </p:nvSpPr>
            <p:spPr>
              <a:xfrm>
                <a:off x="6840074" y="2421601"/>
                <a:ext cx="124088" cy="240924"/>
              </a:xfrm>
              <a:custGeom>
                <a:rect b="b" l="l" r="r" t="t"/>
                <a:pathLst>
                  <a:path extrusionOk="0" h="240924" w="124088">
                    <a:moveTo>
                      <a:pt x="0" y="240925"/>
                    </a:moveTo>
                    <a:cubicBezTo>
                      <a:pt x="39836" y="162636"/>
                      <a:pt x="81079" y="76380"/>
                      <a:pt x="123802" y="0"/>
                    </a:cubicBezTo>
                    <a:cubicBezTo>
                      <a:pt x="123802" y="0"/>
                      <a:pt x="124088" y="143"/>
                      <a:pt x="124088" y="143"/>
                    </a:cubicBezTo>
                    <a:cubicBezTo>
                      <a:pt x="105005" y="41077"/>
                      <a:pt x="84324" y="81223"/>
                      <a:pt x="63189" y="121130"/>
                    </a:cubicBezTo>
                    <a:cubicBezTo>
                      <a:pt x="47398" y="150709"/>
                      <a:pt x="16173" y="212276"/>
                      <a:pt x="0" y="240925"/>
                    </a:cubicBezTo>
                    <a:lnTo>
                      <a:pt x="0" y="2409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4" name="Google Shape;2784;p70"/>
              <p:cNvSpPr/>
              <p:nvPr/>
            </p:nvSpPr>
            <p:spPr>
              <a:xfrm>
                <a:off x="6964019" y="2222612"/>
                <a:ext cx="36520" cy="122275"/>
              </a:xfrm>
              <a:custGeom>
                <a:rect b="b" l="l" r="r" t="t"/>
                <a:pathLst>
                  <a:path extrusionOk="0" h="122275" w="36520">
                    <a:moveTo>
                      <a:pt x="36497" y="116574"/>
                    </a:moveTo>
                    <a:lnTo>
                      <a:pt x="24737" y="65956"/>
                    </a:lnTo>
                    <a:lnTo>
                      <a:pt x="27408" y="12118"/>
                    </a:lnTo>
                    <a:cubicBezTo>
                      <a:pt x="27742" y="5534"/>
                      <a:pt x="22471" y="0"/>
                      <a:pt x="15887" y="0"/>
                    </a:cubicBezTo>
                    <a:lnTo>
                      <a:pt x="15887" y="0"/>
                    </a:lnTo>
                    <a:cubicBezTo>
                      <a:pt x="9924" y="0"/>
                      <a:pt x="4938" y="4556"/>
                      <a:pt x="4389" y="10496"/>
                    </a:cubicBezTo>
                    <a:lnTo>
                      <a:pt x="0" y="58299"/>
                    </a:lnTo>
                    <a:lnTo>
                      <a:pt x="4342" y="122275"/>
                    </a:lnTo>
                    <a:lnTo>
                      <a:pt x="36520" y="11657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5" name="Google Shape;2785;p70"/>
              <p:cNvSpPr/>
              <p:nvPr/>
            </p:nvSpPr>
            <p:spPr>
              <a:xfrm>
                <a:off x="6935657" y="2227900"/>
                <a:ext cx="42125" cy="121185"/>
              </a:xfrm>
              <a:custGeom>
                <a:rect b="b" l="l" r="r" t="t"/>
                <a:pathLst>
                  <a:path extrusionOk="0" h="121185" w="42125">
                    <a:moveTo>
                      <a:pt x="42126" y="119420"/>
                    </a:moveTo>
                    <a:lnTo>
                      <a:pt x="25214" y="65152"/>
                    </a:lnTo>
                    <a:lnTo>
                      <a:pt x="23902" y="11266"/>
                    </a:lnTo>
                    <a:cubicBezTo>
                      <a:pt x="23735" y="4659"/>
                      <a:pt x="18105" y="-446"/>
                      <a:pt x="11522" y="31"/>
                    </a:cubicBezTo>
                    <a:lnTo>
                      <a:pt x="11522" y="31"/>
                    </a:lnTo>
                    <a:cubicBezTo>
                      <a:pt x="5582" y="460"/>
                      <a:pt x="930" y="5374"/>
                      <a:pt x="835" y="11338"/>
                    </a:cubicBezTo>
                    <a:lnTo>
                      <a:pt x="0" y="58091"/>
                    </a:lnTo>
                    <a:cubicBezTo>
                      <a:pt x="0" y="58926"/>
                      <a:pt x="48" y="59737"/>
                      <a:pt x="143" y="60572"/>
                    </a:cubicBezTo>
                    <a:lnTo>
                      <a:pt x="9041" y="121185"/>
                    </a:lnTo>
                    <a:lnTo>
                      <a:pt x="42126" y="11944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6" name="Google Shape;2786;p70"/>
              <p:cNvSpPr/>
              <p:nvPr/>
            </p:nvSpPr>
            <p:spPr>
              <a:xfrm>
                <a:off x="7044765" y="2406931"/>
                <a:ext cx="23797" cy="91575"/>
              </a:xfrm>
              <a:custGeom>
                <a:rect b="b" l="l" r="r" t="t"/>
                <a:pathLst>
                  <a:path extrusionOk="0" h="91575" w="23797">
                    <a:moveTo>
                      <a:pt x="24" y="91456"/>
                    </a:moveTo>
                    <a:cubicBezTo>
                      <a:pt x="1670" y="79624"/>
                      <a:pt x="5606" y="68413"/>
                      <a:pt x="9923" y="57345"/>
                    </a:cubicBezTo>
                    <a:cubicBezTo>
                      <a:pt x="11187" y="53600"/>
                      <a:pt x="12118" y="49759"/>
                      <a:pt x="13000" y="45895"/>
                    </a:cubicBezTo>
                    <a:cubicBezTo>
                      <a:pt x="15481" y="34254"/>
                      <a:pt x="19250" y="23258"/>
                      <a:pt x="21159" y="11617"/>
                    </a:cubicBezTo>
                    <a:cubicBezTo>
                      <a:pt x="21779" y="8086"/>
                      <a:pt x="22351" y="4270"/>
                      <a:pt x="22804" y="692"/>
                    </a:cubicBezTo>
                    <a:lnTo>
                      <a:pt x="22852" y="334"/>
                    </a:lnTo>
                    <a:lnTo>
                      <a:pt x="22852" y="143"/>
                    </a:lnTo>
                    <a:cubicBezTo>
                      <a:pt x="22852" y="143"/>
                      <a:pt x="22900" y="48"/>
                      <a:pt x="22900" y="48"/>
                    </a:cubicBezTo>
                    <a:lnTo>
                      <a:pt x="22900" y="0"/>
                    </a:lnTo>
                    <a:cubicBezTo>
                      <a:pt x="22900" y="0"/>
                      <a:pt x="22900" y="0"/>
                      <a:pt x="22900" y="0"/>
                    </a:cubicBezTo>
                    <a:cubicBezTo>
                      <a:pt x="22972" y="0"/>
                      <a:pt x="22733" y="0"/>
                      <a:pt x="23067" y="0"/>
                    </a:cubicBezTo>
                    <a:cubicBezTo>
                      <a:pt x="23401" y="0"/>
                      <a:pt x="23162" y="0"/>
                      <a:pt x="23234" y="0"/>
                    </a:cubicBezTo>
                    <a:cubicBezTo>
                      <a:pt x="23234" y="48"/>
                      <a:pt x="23234" y="119"/>
                      <a:pt x="23234" y="167"/>
                    </a:cubicBezTo>
                    <a:cubicBezTo>
                      <a:pt x="25524" y="16125"/>
                      <a:pt x="20467" y="31797"/>
                      <a:pt x="14670" y="46444"/>
                    </a:cubicBezTo>
                    <a:cubicBezTo>
                      <a:pt x="10019" y="57440"/>
                      <a:pt x="9041" y="69439"/>
                      <a:pt x="4771" y="80555"/>
                    </a:cubicBezTo>
                    <a:cubicBezTo>
                      <a:pt x="3435" y="84276"/>
                      <a:pt x="2052" y="87973"/>
                      <a:pt x="310" y="91575"/>
                    </a:cubicBezTo>
                    <a:lnTo>
                      <a:pt x="0" y="91480"/>
                    </a:lnTo>
                    <a:lnTo>
                      <a:pt x="0" y="9148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7" name="Google Shape;2787;p70"/>
              <p:cNvSpPr/>
              <p:nvPr/>
            </p:nvSpPr>
            <p:spPr>
              <a:xfrm rot="1021735">
                <a:off x="6954636" y="2420350"/>
                <a:ext cx="110738" cy="27613"/>
              </a:xfrm>
              <a:custGeom>
                <a:rect b="b" l="l" r="r" t="t"/>
                <a:pathLst>
                  <a:path extrusionOk="0" h="27646" w="110872">
                    <a:moveTo>
                      <a:pt x="0" y="0"/>
                    </a:moveTo>
                    <a:lnTo>
                      <a:pt x="110873" y="0"/>
                    </a:lnTo>
                    <a:lnTo>
                      <a:pt x="110873" y="27647"/>
                    </a:lnTo>
                    <a:lnTo>
                      <a:pt x="0" y="2764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8" name="Google Shape;2788;p70"/>
              <p:cNvSpPr/>
              <p:nvPr/>
            </p:nvSpPr>
            <p:spPr>
              <a:xfrm>
                <a:off x="6974574" y="2395267"/>
                <a:ext cx="59804" cy="67815"/>
              </a:xfrm>
              <a:custGeom>
                <a:rect b="b" l="l" r="r" t="t"/>
                <a:pathLst>
                  <a:path extrusionOk="0" h="67815" w="59804">
                    <a:moveTo>
                      <a:pt x="56762" y="44893"/>
                    </a:moveTo>
                    <a:cubicBezTo>
                      <a:pt x="49510" y="62616"/>
                      <a:pt x="31620" y="72038"/>
                      <a:pt x="16783" y="65980"/>
                    </a:cubicBezTo>
                    <a:cubicBezTo>
                      <a:pt x="1945" y="59921"/>
                      <a:pt x="-4209" y="40647"/>
                      <a:pt x="3043" y="22923"/>
                    </a:cubicBezTo>
                    <a:cubicBezTo>
                      <a:pt x="10294" y="5200"/>
                      <a:pt x="28184" y="-4223"/>
                      <a:pt x="43022" y="1836"/>
                    </a:cubicBezTo>
                    <a:cubicBezTo>
                      <a:pt x="57859" y="7895"/>
                      <a:pt x="64013" y="27169"/>
                      <a:pt x="56762" y="448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9" name="Google Shape;2789;p70"/>
              <p:cNvSpPr/>
              <p:nvPr/>
            </p:nvSpPr>
            <p:spPr>
              <a:xfrm>
                <a:off x="6981239" y="2402399"/>
                <a:ext cx="46852" cy="52811"/>
              </a:xfrm>
              <a:custGeom>
                <a:rect b="b" l="l" r="r" t="t"/>
                <a:pathLst>
                  <a:path extrusionOk="0" h="52811" w="46852">
                    <a:moveTo>
                      <a:pt x="19539" y="52812"/>
                    </a:moveTo>
                    <a:cubicBezTo>
                      <a:pt x="456" y="52168"/>
                      <a:pt x="-4649" y="30222"/>
                      <a:pt x="4225" y="15838"/>
                    </a:cubicBezTo>
                    <a:cubicBezTo>
                      <a:pt x="12192" y="1216"/>
                      <a:pt x="33064" y="-7896"/>
                      <a:pt x="43465" y="9517"/>
                    </a:cubicBezTo>
                    <a:cubicBezTo>
                      <a:pt x="53483" y="27073"/>
                      <a:pt x="40029" y="52621"/>
                      <a:pt x="19539" y="52812"/>
                    </a:cubicBezTo>
                    <a:lnTo>
                      <a:pt x="19539" y="52812"/>
                    </a:lnTo>
                    <a:close/>
                    <a:moveTo>
                      <a:pt x="19539" y="52502"/>
                    </a:moveTo>
                    <a:cubicBezTo>
                      <a:pt x="37740" y="51810"/>
                      <a:pt x="48617" y="26071"/>
                      <a:pt x="40793" y="10996"/>
                    </a:cubicBezTo>
                    <a:cubicBezTo>
                      <a:pt x="36762" y="2647"/>
                      <a:pt x="26385" y="-526"/>
                      <a:pt x="18132" y="3601"/>
                    </a:cubicBezTo>
                    <a:cubicBezTo>
                      <a:pt x="9687" y="7442"/>
                      <a:pt x="4559" y="16530"/>
                      <a:pt x="3271" y="25356"/>
                    </a:cubicBezTo>
                    <a:cubicBezTo>
                      <a:pt x="1029" y="36639"/>
                      <a:pt x="5967" y="52502"/>
                      <a:pt x="19515" y="52502"/>
                    </a:cubicBezTo>
                    <a:lnTo>
                      <a:pt x="19515" y="5250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790" name="Google Shape;2790;p70"/>
          <p:cNvGrpSpPr/>
          <p:nvPr/>
        </p:nvGrpSpPr>
        <p:grpSpPr>
          <a:xfrm>
            <a:off x="4573239" y="1819571"/>
            <a:ext cx="589664" cy="699213"/>
            <a:chOff x="7570887" y="957519"/>
            <a:chExt cx="197947" cy="234722"/>
          </a:xfrm>
        </p:grpSpPr>
        <p:sp>
          <p:nvSpPr>
            <p:cNvPr id="2791" name="Google Shape;2791;p70"/>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92" name="Google Shape;2792;p70"/>
            <p:cNvGrpSpPr/>
            <p:nvPr/>
          </p:nvGrpSpPr>
          <p:grpSpPr>
            <a:xfrm>
              <a:off x="7590853" y="979012"/>
              <a:ext cx="150287" cy="187029"/>
              <a:chOff x="7590853" y="979012"/>
              <a:chExt cx="150287" cy="187029"/>
            </a:xfrm>
          </p:grpSpPr>
          <p:sp>
            <p:nvSpPr>
              <p:cNvPr id="2793" name="Google Shape;2793;p70"/>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4" name="Google Shape;2794;p70"/>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5" name="Google Shape;2795;p70"/>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96" name="Google Shape;2796;p70"/>
              <p:cNvGrpSpPr/>
              <p:nvPr/>
            </p:nvGrpSpPr>
            <p:grpSpPr>
              <a:xfrm>
                <a:off x="7658097" y="1083325"/>
                <a:ext cx="29764" cy="24433"/>
                <a:chOff x="7658097" y="1083325"/>
                <a:chExt cx="29764" cy="24433"/>
              </a:xfrm>
            </p:grpSpPr>
            <p:sp>
              <p:nvSpPr>
                <p:cNvPr id="2797" name="Google Shape;2797;p70"/>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8" name="Google Shape;2798;p70"/>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99" name="Google Shape;2799;p70"/>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0" name="Google Shape;2800;p70"/>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801" name="Google Shape;2801;p70"/>
          <p:cNvGrpSpPr/>
          <p:nvPr/>
        </p:nvGrpSpPr>
        <p:grpSpPr>
          <a:xfrm>
            <a:off x="8003918" y="2164745"/>
            <a:ext cx="754207" cy="896613"/>
            <a:chOff x="7177165" y="405444"/>
            <a:chExt cx="253183" cy="300988"/>
          </a:xfrm>
        </p:grpSpPr>
        <p:sp>
          <p:nvSpPr>
            <p:cNvPr id="2802" name="Google Shape;2802;p70"/>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03" name="Google Shape;2803;p70"/>
            <p:cNvGrpSpPr/>
            <p:nvPr/>
          </p:nvGrpSpPr>
          <p:grpSpPr>
            <a:xfrm>
              <a:off x="7194890" y="420612"/>
              <a:ext cx="205512" cy="257207"/>
              <a:chOff x="7194890" y="420612"/>
              <a:chExt cx="205512" cy="257207"/>
            </a:xfrm>
          </p:grpSpPr>
          <p:sp>
            <p:nvSpPr>
              <p:cNvPr id="2804" name="Google Shape;2804;p70"/>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5" name="Google Shape;2805;p70"/>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6" name="Google Shape;2806;p70"/>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7" name="Google Shape;2807;p70"/>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8" name="Google Shape;2808;p70"/>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9" name="Google Shape;2809;p70"/>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10" name="Google Shape;2810;p70"/>
              <p:cNvGrpSpPr/>
              <p:nvPr/>
            </p:nvGrpSpPr>
            <p:grpSpPr>
              <a:xfrm>
                <a:off x="7332552" y="511417"/>
                <a:ext cx="60514" cy="60514"/>
                <a:chOff x="7332552" y="511417"/>
                <a:chExt cx="60514" cy="60514"/>
              </a:xfrm>
            </p:grpSpPr>
            <p:sp>
              <p:nvSpPr>
                <p:cNvPr id="2811" name="Google Shape;2811;p70"/>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2" name="Google Shape;2812;p70"/>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13" name="Google Shape;2813;p70"/>
              <p:cNvGrpSpPr/>
              <p:nvPr/>
            </p:nvGrpSpPr>
            <p:grpSpPr>
              <a:xfrm>
                <a:off x="7289918" y="521811"/>
                <a:ext cx="60527" cy="60527"/>
                <a:chOff x="7289918" y="521811"/>
                <a:chExt cx="60527" cy="60527"/>
              </a:xfrm>
            </p:grpSpPr>
            <p:sp>
              <p:nvSpPr>
                <p:cNvPr id="2814" name="Google Shape;2814;p70"/>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5" name="Google Shape;2815;p70"/>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16" name="Google Shape;2816;p70"/>
              <p:cNvGrpSpPr/>
              <p:nvPr/>
            </p:nvGrpSpPr>
            <p:grpSpPr>
              <a:xfrm>
                <a:off x="7228447" y="473745"/>
                <a:ext cx="60527" cy="60527"/>
                <a:chOff x="7228447" y="473745"/>
                <a:chExt cx="60527" cy="60527"/>
              </a:xfrm>
            </p:grpSpPr>
            <p:sp>
              <p:nvSpPr>
                <p:cNvPr id="2817" name="Google Shape;2817;p70"/>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8" name="Google Shape;2818;p70"/>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19" name="Google Shape;2819;p70"/>
              <p:cNvGrpSpPr/>
              <p:nvPr/>
            </p:nvGrpSpPr>
            <p:grpSpPr>
              <a:xfrm>
                <a:off x="7241925" y="524936"/>
                <a:ext cx="60527" cy="60527"/>
                <a:chOff x="7241925" y="524936"/>
                <a:chExt cx="60527" cy="60527"/>
              </a:xfrm>
            </p:grpSpPr>
            <p:sp>
              <p:nvSpPr>
                <p:cNvPr id="2820" name="Google Shape;2820;p70"/>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1" name="Google Shape;2821;p70"/>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22" name="Google Shape;2822;p70"/>
              <p:cNvGrpSpPr/>
              <p:nvPr/>
            </p:nvGrpSpPr>
            <p:grpSpPr>
              <a:xfrm>
                <a:off x="7196496" y="553701"/>
                <a:ext cx="69912" cy="74130"/>
                <a:chOff x="7196496" y="553701"/>
                <a:chExt cx="69912" cy="74130"/>
              </a:xfrm>
            </p:grpSpPr>
            <p:sp>
              <p:nvSpPr>
                <p:cNvPr id="2823" name="Google Shape;2823;p70"/>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4" name="Google Shape;2824;p70"/>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5" name="Google Shape;2825;p70"/>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26" name="Google Shape;2826;p70"/>
              <p:cNvGrpSpPr/>
              <p:nvPr/>
            </p:nvGrpSpPr>
            <p:grpSpPr>
              <a:xfrm>
                <a:off x="7238257" y="584624"/>
                <a:ext cx="60515" cy="60515"/>
                <a:chOff x="7238257" y="584624"/>
                <a:chExt cx="60515" cy="60515"/>
              </a:xfrm>
            </p:grpSpPr>
            <p:sp>
              <p:nvSpPr>
                <p:cNvPr id="2827" name="Google Shape;2827;p70"/>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8" name="Google Shape;2828;p70"/>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29" name="Google Shape;2829;p70"/>
              <p:cNvGrpSpPr/>
              <p:nvPr/>
            </p:nvGrpSpPr>
            <p:grpSpPr>
              <a:xfrm>
                <a:off x="7287420" y="577993"/>
                <a:ext cx="60515" cy="60515"/>
                <a:chOff x="7287420" y="577993"/>
                <a:chExt cx="60515" cy="60515"/>
              </a:xfrm>
            </p:grpSpPr>
            <p:sp>
              <p:nvSpPr>
                <p:cNvPr id="2830" name="Google Shape;2830;p70"/>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1" name="Google Shape;2831;p70"/>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32" name="Google Shape;2832;p70"/>
              <p:cNvGrpSpPr/>
              <p:nvPr/>
            </p:nvGrpSpPr>
            <p:grpSpPr>
              <a:xfrm>
                <a:off x="7194890" y="617304"/>
                <a:ext cx="60515" cy="60515"/>
                <a:chOff x="7194890" y="617304"/>
                <a:chExt cx="60515" cy="60515"/>
              </a:xfrm>
            </p:grpSpPr>
            <p:sp>
              <p:nvSpPr>
                <p:cNvPr id="2833" name="Google Shape;2833;p70"/>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4" name="Google Shape;2834;p70"/>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35" name="Google Shape;2835;p70"/>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6" name="Google Shape;2836;p70"/>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7" name="Google Shape;2837;p70"/>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838" name="Google Shape;2838;p70"/>
          <p:cNvGrpSpPr/>
          <p:nvPr/>
        </p:nvGrpSpPr>
        <p:grpSpPr>
          <a:xfrm>
            <a:off x="8003927" y="-275155"/>
            <a:ext cx="996905" cy="1332933"/>
            <a:chOff x="5842915" y="2452969"/>
            <a:chExt cx="273687" cy="365919"/>
          </a:xfrm>
        </p:grpSpPr>
        <p:sp>
          <p:nvSpPr>
            <p:cNvPr id="2839" name="Google Shape;2839;p70"/>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40" name="Google Shape;2840;p70"/>
            <p:cNvGrpSpPr/>
            <p:nvPr/>
          </p:nvGrpSpPr>
          <p:grpSpPr>
            <a:xfrm>
              <a:off x="5872488" y="2483168"/>
              <a:ext cx="225985" cy="307482"/>
              <a:chOff x="5872488" y="2483168"/>
              <a:chExt cx="225985" cy="307482"/>
            </a:xfrm>
          </p:grpSpPr>
          <p:grpSp>
            <p:nvGrpSpPr>
              <p:cNvPr id="2841" name="Google Shape;2841;p70"/>
              <p:cNvGrpSpPr/>
              <p:nvPr/>
            </p:nvGrpSpPr>
            <p:grpSpPr>
              <a:xfrm>
                <a:off x="5992547" y="2637354"/>
                <a:ext cx="105926" cy="94950"/>
                <a:chOff x="5992547" y="2637354"/>
                <a:chExt cx="105926" cy="94950"/>
              </a:xfrm>
            </p:grpSpPr>
            <p:sp>
              <p:nvSpPr>
                <p:cNvPr id="2842" name="Google Shape;2842;p70"/>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3" name="Google Shape;2843;p70"/>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44" name="Google Shape;2844;p70"/>
              <p:cNvGrpSpPr/>
              <p:nvPr/>
            </p:nvGrpSpPr>
            <p:grpSpPr>
              <a:xfrm>
                <a:off x="5908056" y="2695700"/>
                <a:ext cx="105926" cy="94950"/>
                <a:chOff x="5908056" y="2695700"/>
                <a:chExt cx="105926" cy="94950"/>
              </a:xfrm>
            </p:grpSpPr>
            <p:sp>
              <p:nvSpPr>
                <p:cNvPr id="2845" name="Google Shape;2845;p70"/>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6" name="Google Shape;2846;p70"/>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47" name="Google Shape;2847;p70"/>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8" name="Google Shape;2848;p70"/>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9" name="Google Shape;2849;p70"/>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3" name="Shape 2853"/>
        <p:cNvGrpSpPr/>
        <p:nvPr/>
      </p:nvGrpSpPr>
      <p:grpSpPr>
        <a:xfrm>
          <a:off x="0" y="0"/>
          <a:ext cx="0" cy="0"/>
          <a:chOff x="0" y="0"/>
          <a:chExt cx="0" cy="0"/>
        </a:xfrm>
      </p:grpSpPr>
      <p:sp>
        <p:nvSpPr>
          <p:cNvPr id="2854" name="Google Shape;2854;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855" name="Google Shape;2855;p71"/>
          <p:cNvSpPr txBox="1"/>
          <p:nvPr>
            <p:ph idx="1" type="subTitle"/>
          </p:nvPr>
        </p:nvSpPr>
        <p:spPr>
          <a:xfrm>
            <a:off x="720000" y="1061750"/>
            <a:ext cx="7704000" cy="113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0"/>
              </a:spcBef>
              <a:spcAft>
                <a:spcPts val="0"/>
              </a:spcAft>
              <a:buNone/>
            </a:pPr>
            <a:r>
              <a:rPr b="1" lang="en"/>
              <a:t>Vectors:</a:t>
            </a:r>
            <a:endParaRPr b="1"/>
          </a:p>
          <a:p>
            <a:pPr indent="-311150" lvl="0" marL="457200" rtl="0" algn="l">
              <a:spcBef>
                <a:spcPts val="0"/>
              </a:spcBef>
              <a:spcAft>
                <a:spcPts val="0"/>
              </a:spcAft>
              <a:buSzPts val="1300"/>
              <a:buChar char="●"/>
            </a:pPr>
            <a:r>
              <a:rPr lang="en" u="sng">
                <a:hlinkClick r:id="rId3"/>
              </a:rPr>
              <a:t>Nutritionist template design</a:t>
            </a:r>
            <a:endParaRPr/>
          </a:p>
        </p:txBody>
      </p:sp>
      <p:sp>
        <p:nvSpPr>
          <p:cNvPr id="2856" name="Google Shape;2856;p71"/>
          <p:cNvSpPr/>
          <p:nvPr/>
        </p:nvSpPr>
        <p:spPr>
          <a:xfrm>
            <a:off x="7799152" y="203915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57" name="Google Shape;2857;p71"/>
          <p:cNvGrpSpPr/>
          <p:nvPr/>
        </p:nvGrpSpPr>
        <p:grpSpPr>
          <a:xfrm>
            <a:off x="7747029" y="2998380"/>
            <a:ext cx="683758" cy="1605616"/>
            <a:chOff x="6835279" y="2288855"/>
            <a:chExt cx="683758" cy="1605616"/>
          </a:xfrm>
        </p:grpSpPr>
        <p:sp>
          <p:nvSpPr>
            <p:cNvPr id="2858" name="Google Shape;2858;p71"/>
            <p:cNvSpPr/>
            <p:nvPr/>
          </p:nvSpPr>
          <p:spPr>
            <a:xfrm>
              <a:off x="6835279" y="2288855"/>
              <a:ext cx="683758" cy="1605616"/>
            </a:xfrm>
            <a:custGeom>
              <a:rect b="b" l="l" r="r" t="t"/>
              <a:pathLst>
                <a:path extrusionOk="0" h="530344" w="225849">
                  <a:moveTo>
                    <a:pt x="201971" y="368567"/>
                  </a:moveTo>
                  <a:lnTo>
                    <a:pt x="205644" y="325964"/>
                  </a:lnTo>
                  <a:cubicBezTo>
                    <a:pt x="206217" y="319308"/>
                    <a:pt x="203975" y="312701"/>
                    <a:pt x="199467" y="307787"/>
                  </a:cubicBezTo>
                  <a:cubicBezTo>
                    <a:pt x="198727" y="306976"/>
                    <a:pt x="197940" y="306237"/>
                    <a:pt x="197105" y="305545"/>
                  </a:cubicBezTo>
                  <a:cubicBezTo>
                    <a:pt x="199729" y="294095"/>
                    <a:pt x="202925" y="279711"/>
                    <a:pt x="205931" y="264850"/>
                  </a:cubicBezTo>
                  <a:cubicBezTo>
                    <a:pt x="219957" y="195220"/>
                    <a:pt x="216212" y="182387"/>
                    <a:pt x="209867" y="172845"/>
                  </a:cubicBezTo>
                  <a:cubicBezTo>
                    <a:pt x="206050" y="167097"/>
                    <a:pt x="200468" y="163185"/>
                    <a:pt x="193980" y="161658"/>
                  </a:cubicBezTo>
                  <a:cubicBezTo>
                    <a:pt x="195984" y="131101"/>
                    <a:pt x="191475" y="121655"/>
                    <a:pt x="186060" y="114809"/>
                  </a:cubicBezTo>
                  <a:cubicBezTo>
                    <a:pt x="180669" y="108011"/>
                    <a:pt x="172703" y="104122"/>
                    <a:pt x="164211" y="104122"/>
                  </a:cubicBezTo>
                  <a:cubicBezTo>
                    <a:pt x="163757" y="104122"/>
                    <a:pt x="163328" y="104122"/>
                    <a:pt x="162875" y="104146"/>
                  </a:cubicBezTo>
                  <a:cubicBezTo>
                    <a:pt x="162946" y="102405"/>
                    <a:pt x="162994" y="100711"/>
                    <a:pt x="163042" y="99089"/>
                  </a:cubicBezTo>
                  <a:cubicBezTo>
                    <a:pt x="164020" y="67411"/>
                    <a:pt x="162135" y="55818"/>
                    <a:pt x="154597" y="47398"/>
                  </a:cubicBezTo>
                  <a:cubicBezTo>
                    <a:pt x="149779" y="42007"/>
                    <a:pt x="142933" y="38930"/>
                    <a:pt x="135825" y="38930"/>
                  </a:cubicBezTo>
                  <a:cubicBezTo>
                    <a:pt x="134918" y="38930"/>
                    <a:pt x="134012" y="38977"/>
                    <a:pt x="133129" y="39073"/>
                  </a:cubicBezTo>
                  <a:cubicBezTo>
                    <a:pt x="130386" y="20991"/>
                    <a:pt x="126068" y="14241"/>
                    <a:pt x="121464" y="9231"/>
                  </a:cubicBezTo>
                  <a:cubicBezTo>
                    <a:pt x="116026" y="3340"/>
                    <a:pt x="108774" y="72"/>
                    <a:pt x="100878" y="0"/>
                  </a:cubicBezTo>
                  <a:cubicBezTo>
                    <a:pt x="93460" y="0"/>
                    <a:pt x="86423" y="3053"/>
                    <a:pt x="81056" y="8587"/>
                  </a:cubicBezTo>
                  <a:cubicBezTo>
                    <a:pt x="75784" y="14050"/>
                    <a:pt x="70799" y="22017"/>
                    <a:pt x="67363" y="47445"/>
                  </a:cubicBezTo>
                  <a:cubicBezTo>
                    <a:pt x="64835" y="46611"/>
                    <a:pt x="62020" y="46157"/>
                    <a:pt x="58919" y="46157"/>
                  </a:cubicBezTo>
                  <a:cubicBezTo>
                    <a:pt x="53934" y="46157"/>
                    <a:pt x="49044" y="47612"/>
                    <a:pt x="44798" y="50332"/>
                  </a:cubicBezTo>
                  <a:cubicBezTo>
                    <a:pt x="31464" y="58895"/>
                    <a:pt x="29269" y="74854"/>
                    <a:pt x="31201" y="100664"/>
                  </a:cubicBezTo>
                  <a:cubicBezTo>
                    <a:pt x="30772" y="100664"/>
                    <a:pt x="30342" y="100640"/>
                    <a:pt x="29889" y="100640"/>
                  </a:cubicBezTo>
                  <a:cubicBezTo>
                    <a:pt x="18940" y="100640"/>
                    <a:pt x="9422" y="107104"/>
                    <a:pt x="4389" y="117934"/>
                  </a:cubicBezTo>
                  <a:cubicBezTo>
                    <a:pt x="-2123" y="131960"/>
                    <a:pt x="-4651" y="156935"/>
                    <a:pt x="20658" y="243930"/>
                  </a:cubicBezTo>
                  <a:cubicBezTo>
                    <a:pt x="28100" y="269525"/>
                    <a:pt x="36020" y="293666"/>
                    <a:pt x="41625" y="310196"/>
                  </a:cubicBezTo>
                  <a:cubicBezTo>
                    <a:pt x="38429" y="314752"/>
                    <a:pt x="36926" y="320310"/>
                    <a:pt x="37403" y="325916"/>
                  </a:cubicBezTo>
                  <a:lnTo>
                    <a:pt x="41076" y="368519"/>
                  </a:lnTo>
                  <a:cubicBezTo>
                    <a:pt x="32990" y="385193"/>
                    <a:pt x="17222" y="427772"/>
                    <a:pt x="17222" y="506490"/>
                  </a:cubicBezTo>
                  <a:cubicBezTo>
                    <a:pt x="17222" y="519658"/>
                    <a:pt x="27909" y="530344"/>
                    <a:pt x="41076" y="530344"/>
                  </a:cubicBezTo>
                  <a:lnTo>
                    <a:pt x="201995" y="530344"/>
                  </a:lnTo>
                  <a:cubicBezTo>
                    <a:pt x="215162" y="530344"/>
                    <a:pt x="225849" y="519658"/>
                    <a:pt x="225849" y="506490"/>
                  </a:cubicBezTo>
                  <a:cubicBezTo>
                    <a:pt x="225849" y="427748"/>
                    <a:pt x="210082" y="385193"/>
                    <a:pt x="201995" y="368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59" name="Google Shape;2859;p71"/>
            <p:cNvGrpSpPr/>
            <p:nvPr/>
          </p:nvGrpSpPr>
          <p:grpSpPr>
            <a:xfrm>
              <a:off x="6886729" y="2360986"/>
              <a:ext cx="539001" cy="1461082"/>
              <a:chOff x="8796869" y="852085"/>
              <a:chExt cx="178082" cy="482731"/>
            </a:xfrm>
          </p:grpSpPr>
          <p:sp>
            <p:nvSpPr>
              <p:cNvPr id="2860" name="Google Shape;2860;p71"/>
              <p:cNvSpPr/>
              <p:nvPr/>
            </p:nvSpPr>
            <p:spPr>
              <a:xfrm>
                <a:off x="8796869" y="852085"/>
                <a:ext cx="167798" cy="300058"/>
              </a:xfrm>
              <a:custGeom>
                <a:rect b="b" l="l" r="r" t="t"/>
                <a:pathLst>
                  <a:path extrusionOk="0" h="300058" w="167798">
                    <a:moveTo>
                      <a:pt x="47745" y="300058"/>
                    </a:moveTo>
                    <a:cubicBezTo>
                      <a:pt x="47745" y="300058"/>
                      <a:pt x="-11890" y="134369"/>
                      <a:pt x="2136" y="104146"/>
                    </a:cubicBezTo>
                    <a:cubicBezTo>
                      <a:pt x="16163" y="73923"/>
                      <a:pt x="61413" y="250228"/>
                      <a:pt x="61413" y="250228"/>
                    </a:cubicBezTo>
                    <a:cubicBezTo>
                      <a:pt x="61413" y="250228"/>
                      <a:pt x="18691" y="56271"/>
                      <a:pt x="33790" y="46563"/>
                    </a:cubicBezTo>
                    <a:cubicBezTo>
                      <a:pt x="48914" y="36854"/>
                      <a:pt x="64014" y="212801"/>
                      <a:pt x="64014" y="212801"/>
                    </a:cubicBezTo>
                    <a:cubicBezTo>
                      <a:pt x="64014" y="212801"/>
                      <a:pt x="56452" y="-119"/>
                      <a:pt x="76966" y="0"/>
                    </a:cubicBezTo>
                    <a:cubicBezTo>
                      <a:pt x="97481" y="143"/>
                      <a:pt x="83955" y="179334"/>
                      <a:pt x="83955" y="179334"/>
                    </a:cubicBezTo>
                    <a:cubicBezTo>
                      <a:pt x="83955" y="179334"/>
                      <a:pt x="98554" y="43295"/>
                      <a:pt x="111507" y="39001"/>
                    </a:cubicBezTo>
                    <a:cubicBezTo>
                      <a:pt x="124459" y="34684"/>
                      <a:pt x="101798" y="234341"/>
                      <a:pt x="101798" y="234341"/>
                    </a:cubicBezTo>
                    <a:cubicBezTo>
                      <a:pt x="101798" y="234341"/>
                      <a:pt x="117804" y="105577"/>
                      <a:pt x="140012" y="104146"/>
                    </a:cubicBezTo>
                    <a:cubicBezTo>
                      <a:pt x="162244" y="102691"/>
                      <a:pt x="122241" y="274797"/>
                      <a:pt x="122241" y="274797"/>
                    </a:cubicBezTo>
                    <a:cubicBezTo>
                      <a:pt x="122241" y="274797"/>
                      <a:pt x="150365" y="158843"/>
                      <a:pt x="164414" y="160990"/>
                    </a:cubicBezTo>
                    <a:cubicBezTo>
                      <a:pt x="178441" y="163161"/>
                      <a:pt x="144330" y="300058"/>
                      <a:pt x="144330" y="300058"/>
                    </a:cubicBezTo>
                    <a:lnTo>
                      <a:pt x="47745" y="3000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1" name="Google Shape;2861;p71"/>
              <p:cNvSpPr/>
              <p:nvPr/>
            </p:nvSpPr>
            <p:spPr>
              <a:xfrm>
                <a:off x="8844638" y="1138448"/>
                <a:ext cx="96560" cy="27391"/>
              </a:xfrm>
              <a:custGeom>
                <a:rect b="b" l="l" r="r" t="t"/>
                <a:pathLst>
                  <a:path extrusionOk="0" h="27391" w="96560">
                    <a:moveTo>
                      <a:pt x="96561" y="14983"/>
                    </a:moveTo>
                    <a:cubicBezTo>
                      <a:pt x="91718" y="20875"/>
                      <a:pt x="85611" y="24167"/>
                      <a:pt x="78455" y="25073"/>
                    </a:cubicBezTo>
                    <a:cubicBezTo>
                      <a:pt x="66075" y="26361"/>
                      <a:pt x="64334" y="11047"/>
                      <a:pt x="48280" y="20684"/>
                    </a:cubicBezTo>
                    <a:cubicBezTo>
                      <a:pt x="42746" y="24477"/>
                      <a:pt x="36568" y="25908"/>
                      <a:pt x="30175" y="27077"/>
                    </a:cubicBezTo>
                    <a:cubicBezTo>
                      <a:pt x="21683" y="28461"/>
                      <a:pt x="13215" y="25121"/>
                      <a:pt x="6035" y="20255"/>
                    </a:cubicBezTo>
                    <a:cubicBezTo>
                      <a:pt x="4031" y="18824"/>
                      <a:pt x="2004" y="17202"/>
                      <a:pt x="0" y="14983"/>
                    </a:cubicBezTo>
                    <a:lnTo>
                      <a:pt x="0" y="12431"/>
                    </a:lnTo>
                    <a:cubicBezTo>
                      <a:pt x="3650" y="8471"/>
                      <a:pt x="7585" y="5823"/>
                      <a:pt x="12070" y="3629"/>
                    </a:cubicBezTo>
                    <a:cubicBezTo>
                      <a:pt x="18034" y="862"/>
                      <a:pt x="23878" y="-737"/>
                      <a:pt x="30175" y="337"/>
                    </a:cubicBezTo>
                    <a:cubicBezTo>
                      <a:pt x="34254" y="1219"/>
                      <a:pt x="38286" y="1863"/>
                      <a:pt x="42245" y="3438"/>
                    </a:cubicBezTo>
                    <a:cubicBezTo>
                      <a:pt x="47970" y="6014"/>
                      <a:pt x="53671" y="11238"/>
                      <a:pt x="60351" y="9592"/>
                    </a:cubicBezTo>
                    <a:cubicBezTo>
                      <a:pt x="66242" y="8304"/>
                      <a:pt x="71633" y="862"/>
                      <a:pt x="78455" y="2341"/>
                    </a:cubicBezTo>
                    <a:cubicBezTo>
                      <a:pt x="85611" y="3247"/>
                      <a:pt x="91694" y="6539"/>
                      <a:pt x="96561" y="12431"/>
                    </a:cubicBezTo>
                    <a:lnTo>
                      <a:pt x="96561" y="14983"/>
                    </a:lnTo>
                    <a:lnTo>
                      <a:pt x="96561" y="149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62" name="Google Shape;2862;p71"/>
              <p:cNvGrpSpPr/>
              <p:nvPr/>
            </p:nvGrpSpPr>
            <p:grpSpPr>
              <a:xfrm>
                <a:off x="8814057" y="1152167"/>
                <a:ext cx="160894" cy="182649"/>
                <a:chOff x="8814057" y="1152167"/>
                <a:chExt cx="160894" cy="182649"/>
              </a:xfrm>
            </p:grpSpPr>
            <p:sp>
              <p:nvSpPr>
                <p:cNvPr id="2863" name="Google Shape;2863;p71"/>
                <p:cNvSpPr/>
                <p:nvPr/>
              </p:nvSpPr>
              <p:spPr>
                <a:xfrm>
                  <a:off x="8814057" y="1152167"/>
                  <a:ext cx="160894" cy="182649"/>
                </a:xfrm>
                <a:custGeom>
                  <a:rect b="b" l="l" r="r" t="t"/>
                  <a:pathLst>
                    <a:path extrusionOk="0" h="182649" w="160894">
                      <a:moveTo>
                        <a:pt x="136516" y="49688"/>
                      </a:moveTo>
                      <a:lnTo>
                        <a:pt x="140810" y="0"/>
                      </a:lnTo>
                      <a:lnTo>
                        <a:pt x="20085" y="0"/>
                      </a:lnTo>
                      <a:lnTo>
                        <a:pt x="24379" y="49688"/>
                      </a:lnTo>
                      <a:cubicBezTo>
                        <a:pt x="24379" y="49688"/>
                        <a:pt x="0" y="86971"/>
                        <a:pt x="0" y="182649"/>
                      </a:cubicBezTo>
                      <a:lnTo>
                        <a:pt x="160895" y="182649"/>
                      </a:lnTo>
                      <a:cubicBezTo>
                        <a:pt x="160895" y="86971"/>
                        <a:pt x="136516" y="49688"/>
                        <a:pt x="136516" y="49688"/>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4" name="Google Shape;2864;p71"/>
                <p:cNvSpPr/>
                <p:nvPr/>
              </p:nvSpPr>
              <p:spPr>
                <a:xfrm>
                  <a:off x="8814057" y="1152167"/>
                  <a:ext cx="160894" cy="182649"/>
                </a:xfrm>
                <a:custGeom>
                  <a:rect b="b" l="l" r="r" t="t"/>
                  <a:pathLst>
                    <a:path extrusionOk="0" h="182649" w="160894">
                      <a:moveTo>
                        <a:pt x="136516" y="49688"/>
                      </a:moveTo>
                      <a:lnTo>
                        <a:pt x="140810" y="0"/>
                      </a:lnTo>
                      <a:lnTo>
                        <a:pt x="20085" y="0"/>
                      </a:lnTo>
                      <a:lnTo>
                        <a:pt x="24379" y="49688"/>
                      </a:lnTo>
                      <a:cubicBezTo>
                        <a:pt x="24379" y="49688"/>
                        <a:pt x="0" y="86971"/>
                        <a:pt x="0" y="182649"/>
                      </a:cubicBezTo>
                      <a:lnTo>
                        <a:pt x="160895" y="182649"/>
                      </a:lnTo>
                      <a:cubicBezTo>
                        <a:pt x="160895" y="86971"/>
                        <a:pt x="136516" y="49688"/>
                        <a:pt x="136516" y="496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5" name="Google Shape;2865;p71"/>
                <p:cNvSpPr/>
                <p:nvPr/>
              </p:nvSpPr>
              <p:spPr>
                <a:xfrm>
                  <a:off x="8838436" y="1200447"/>
                  <a:ext cx="112137" cy="2749"/>
                </a:xfrm>
                <a:custGeom>
                  <a:rect b="b" l="l" r="r" t="t"/>
                  <a:pathLst>
                    <a:path extrusionOk="0" h="2749" w="112137">
                      <a:moveTo>
                        <a:pt x="0" y="1265"/>
                      </a:moveTo>
                      <a:cubicBezTo>
                        <a:pt x="14003" y="-166"/>
                        <a:pt x="28028" y="240"/>
                        <a:pt x="42055" y="979"/>
                      </a:cubicBezTo>
                      <a:cubicBezTo>
                        <a:pt x="56081" y="1051"/>
                        <a:pt x="70083" y="-190"/>
                        <a:pt x="84109" y="25"/>
                      </a:cubicBezTo>
                      <a:cubicBezTo>
                        <a:pt x="93460" y="144"/>
                        <a:pt x="102787" y="454"/>
                        <a:pt x="112137" y="1265"/>
                      </a:cubicBezTo>
                      <a:lnTo>
                        <a:pt x="112137" y="1528"/>
                      </a:lnTo>
                      <a:cubicBezTo>
                        <a:pt x="98135" y="2697"/>
                        <a:pt x="84109" y="2959"/>
                        <a:pt x="70083" y="2601"/>
                      </a:cubicBezTo>
                      <a:cubicBezTo>
                        <a:pt x="60732" y="2506"/>
                        <a:pt x="51405" y="1623"/>
                        <a:pt x="42055" y="1814"/>
                      </a:cubicBezTo>
                      <a:cubicBezTo>
                        <a:pt x="32704" y="2172"/>
                        <a:pt x="23377" y="2864"/>
                        <a:pt x="14026" y="2387"/>
                      </a:cubicBezTo>
                      <a:cubicBezTo>
                        <a:pt x="9351" y="2243"/>
                        <a:pt x="4675" y="1981"/>
                        <a:pt x="0" y="1528"/>
                      </a:cubicBezTo>
                      <a:lnTo>
                        <a:pt x="0" y="1265"/>
                      </a:lnTo>
                      <a:lnTo>
                        <a:pt x="0" y="126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866" name="Google Shape;2866;p71"/>
          <p:cNvGrpSpPr/>
          <p:nvPr/>
        </p:nvGrpSpPr>
        <p:grpSpPr>
          <a:xfrm>
            <a:off x="713214" y="2676425"/>
            <a:ext cx="2262741" cy="1954432"/>
            <a:chOff x="1199764" y="2696050"/>
            <a:chExt cx="2262741" cy="1954432"/>
          </a:xfrm>
        </p:grpSpPr>
        <p:sp>
          <p:nvSpPr>
            <p:cNvPr id="2867" name="Google Shape;2867;p71"/>
            <p:cNvSpPr/>
            <p:nvPr/>
          </p:nvSpPr>
          <p:spPr>
            <a:xfrm>
              <a:off x="1199764" y="2696050"/>
              <a:ext cx="2262741" cy="1954432"/>
            </a:xfrm>
            <a:custGeom>
              <a:rect b="b" l="l" r="r" t="t"/>
              <a:pathLst>
                <a:path extrusionOk="0" h="2983865" w="3454567">
                  <a:moveTo>
                    <a:pt x="3454456" y="2380706"/>
                  </a:moveTo>
                  <a:lnTo>
                    <a:pt x="3165777" y="1423577"/>
                  </a:lnTo>
                  <a:cubicBezTo>
                    <a:pt x="3152652" y="1344303"/>
                    <a:pt x="3116454" y="1271722"/>
                    <a:pt x="3061000" y="1213500"/>
                  </a:cubicBezTo>
                  <a:cubicBezTo>
                    <a:pt x="3004946" y="1154642"/>
                    <a:pt x="2933300" y="1114705"/>
                    <a:pt x="2853764" y="1098028"/>
                  </a:cubicBezTo>
                  <a:lnTo>
                    <a:pt x="2468796" y="1017332"/>
                  </a:lnTo>
                  <a:lnTo>
                    <a:pt x="2432262" y="1008133"/>
                  </a:lnTo>
                  <a:lnTo>
                    <a:pt x="2431888" y="1009629"/>
                  </a:lnTo>
                  <a:lnTo>
                    <a:pt x="2263131" y="974255"/>
                  </a:lnTo>
                  <a:lnTo>
                    <a:pt x="2213360" y="808264"/>
                  </a:lnTo>
                  <a:cubicBezTo>
                    <a:pt x="2245107" y="776592"/>
                    <a:pt x="2265898" y="738749"/>
                    <a:pt x="2274872" y="696569"/>
                  </a:cubicBezTo>
                  <a:cubicBezTo>
                    <a:pt x="2278126" y="696794"/>
                    <a:pt x="2281416" y="696906"/>
                    <a:pt x="2284707" y="696906"/>
                  </a:cubicBezTo>
                  <a:cubicBezTo>
                    <a:pt x="2291251" y="696906"/>
                    <a:pt x="2297832" y="696457"/>
                    <a:pt x="2304339" y="695597"/>
                  </a:cubicBezTo>
                  <a:cubicBezTo>
                    <a:pt x="2380510" y="685576"/>
                    <a:pt x="2435890" y="619613"/>
                    <a:pt x="2434543" y="544527"/>
                  </a:cubicBezTo>
                  <a:cubicBezTo>
                    <a:pt x="2469058" y="500776"/>
                    <a:pt x="2568861" y="361559"/>
                    <a:pt x="2524438" y="265645"/>
                  </a:cubicBezTo>
                  <a:cubicBezTo>
                    <a:pt x="2502151" y="217556"/>
                    <a:pt x="2466029" y="190184"/>
                    <a:pt x="2431888" y="174591"/>
                  </a:cubicBezTo>
                  <a:cubicBezTo>
                    <a:pt x="2440601" y="164457"/>
                    <a:pt x="2447332" y="153127"/>
                    <a:pt x="2450099" y="140787"/>
                  </a:cubicBezTo>
                  <a:cubicBezTo>
                    <a:pt x="2454175" y="122651"/>
                    <a:pt x="2449725" y="104628"/>
                    <a:pt x="2437572" y="90007"/>
                  </a:cubicBezTo>
                  <a:cubicBezTo>
                    <a:pt x="2428897" y="79574"/>
                    <a:pt x="2412743" y="67159"/>
                    <a:pt x="2384959" y="67159"/>
                  </a:cubicBezTo>
                  <a:cubicBezTo>
                    <a:pt x="2359906" y="67159"/>
                    <a:pt x="2330813" y="78078"/>
                    <a:pt x="2306507" y="90044"/>
                  </a:cubicBezTo>
                  <a:cubicBezTo>
                    <a:pt x="2298131" y="64055"/>
                    <a:pt x="2282014" y="39226"/>
                    <a:pt x="2251240" y="34402"/>
                  </a:cubicBezTo>
                  <a:cubicBezTo>
                    <a:pt x="2248173" y="33916"/>
                    <a:pt x="2245070" y="33692"/>
                    <a:pt x="2242003" y="33692"/>
                  </a:cubicBezTo>
                  <a:cubicBezTo>
                    <a:pt x="2209807" y="33692"/>
                    <a:pt x="2188755" y="57960"/>
                    <a:pt x="2175817" y="82042"/>
                  </a:cubicBezTo>
                  <a:cubicBezTo>
                    <a:pt x="2111911" y="52239"/>
                    <a:pt x="1992812" y="0"/>
                    <a:pt x="1943078" y="0"/>
                  </a:cubicBezTo>
                  <a:cubicBezTo>
                    <a:pt x="1925466" y="0"/>
                    <a:pt x="1911593" y="5422"/>
                    <a:pt x="1901870" y="16154"/>
                  </a:cubicBezTo>
                  <a:cubicBezTo>
                    <a:pt x="1894878" y="23857"/>
                    <a:pt x="1889867" y="32570"/>
                    <a:pt x="1887062" y="41806"/>
                  </a:cubicBezTo>
                  <a:cubicBezTo>
                    <a:pt x="1850604" y="33430"/>
                    <a:pt x="1805956" y="25615"/>
                    <a:pt x="1766767" y="25615"/>
                  </a:cubicBezTo>
                  <a:cubicBezTo>
                    <a:pt x="1689998" y="25615"/>
                    <a:pt x="1662252" y="57025"/>
                    <a:pt x="1652529" y="83351"/>
                  </a:cubicBezTo>
                  <a:cubicBezTo>
                    <a:pt x="1628747" y="147555"/>
                    <a:pt x="1662102" y="206637"/>
                    <a:pt x="1689175" y="240815"/>
                  </a:cubicBezTo>
                  <a:cubicBezTo>
                    <a:pt x="1670815" y="260634"/>
                    <a:pt x="1651258" y="288754"/>
                    <a:pt x="1650248" y="319492"/>
                  </a:cubicBezTo>
                  <a:cubicBezTo>
                    <a:pt x="1649501" y="342788"/>
                    <a:pt x="1658961" y="363653"/>
                    <a:pt x="1677658" y="379770"/>
                  </a:cubicBezTo>
                  <a:cubicBezTo>
                    <a:pt x="1693700" y="393568"/>
                    <a:pt x="1717295" y="400000"/>
                    <a:pt x="1751922" y="400000"/>
                  </a:cubicBezTo>
                  <a:cubicBezTo>
                    <a:pt x="1766879" y="400000"/>
                    <a:pt x="1784380" y="398766"/>
                    <a:pt x="1804161" y="396298"/>
                  </a:cubicBezTo>
                  <a:lnTo>
                    <a:pt x="1803712" y="454483"/>
                  </a:lnTo>
                  <a:cubicBezTo>
                    <a:pt x="1779144" y="454931"/>
                    <a:pt x="1753417" y="455567"/>
                    <a:pt x="1727354" y="456988"/>
                  </a:cubicBezTo>
                  <a:lnTo>
                    <a:pt x="1686969" y="459045"/>
                  </a:lnTo>
                  <a:lnTo>
                    <a:pt x="1688652" y="499393"/>
                  </a:lnTo>
                  <a:cubicBezTo>
                    <a:pt x="1690297" y="533944"/>
                    <a:pt x="1690484" y="560269"/>
                    <a:pt x="1689213" y="584800"/>
                  </a:cubicBezTo>
                  <a:lnTo>
                    <a:pt x="1687268" y="622306"/>
                  </a:lnTo>
                  <a:lnTo>
                    <a:pt x="1727055" y="624175"/>
                  </a:lnTo>
                  <a:cubicBezTo>
                    <a:pt x="1749641" y="625746"/>
                    <a:pt x="1774246" y="626531"/>
                    <a:pt x="1800122" y="626531"/>
                  </a:cubicBezTo>
                  <a:cubicBezTo>
                    <a:pt x="1800907" y="626531"/>
                    <a:pt x="1801693" y="626531"/>
                    <a:pt x="1802441" y="626531"/>
                  </a:cubicBezTo>
                  <a:cubicBezTo>
                    <a:pt x="1802366" y="661457"/>
                    <a:pt x="1802740" y="691110"/>
                    <a:pt x="1804161" y="716986"/>
                  </a:cubicBezTo>
                  <a:lnTo>
                    <a:pt x="1804086" y="717510"/>
                  </a:lnTo>
                  <a:lnTo>
                    <a:pt x="1804273" y="720950"/>
                  </a:lnTo>
                  <a:cubicBezTo>
                    <a:pt x="1807227" y="770085"/>
                    <a:pt x="1814257" y="803441"/>
                    <a:pt x="1827083" y="829093"/>
                  </a:cubicBezTo>
                  <a:lnTo>
                    <a:pt x="1827532" y="829953"/>
                  </a:lnTo>
                  <a:cubicBezTo>
                    <a:pt x="1828990" y="832795"/>
                    <a:pt x="1830523" y="835637"/>
                    <a:pt x="1832094" y="838179"/>
                  </a:cubicBezTo>
                  <a:lnTo>
                    <a:pt x="1832730" y="839226"/>
                  </a:lnTo>
                  <a:cubicBezTo>
                    <a:pt x="1836394" y="845172"/>
                    <a:pt x="1840470" y="850744"/>
                    <a:pt x="1844957" y="855829"/>
                  </a:cubicBezTo>
                  <a:cubicBezTo>
                    <a:pt x="1845294" y="856203"/>
                    <a:pt x="1845630" y="856577"/>
                    <a:pt x="1845967" y="856951"/>
                  </a:cubicBezTo>
                  <a:cubicBezTo>
                    <a:pt x="1847874" y="859082"/>
                    <a:pt x="1849893" y="861139"/>
                    <a:pt x="1852099" y="863196"/>
                  </a:cubicBezTo>
                  <a:lnTo>
                    <a:pt x="1853483" y="864504"/>
                  </a:lnTo>
                  <a:cubicBezTo>
                    <a:pt x="1855689" y="866524"/>
                    <a:pt x="1857821" y="868319"/>
                    <a:pt x="1860102" y="870113"/>
                  </a:cubicBezTo>
                  <a:lnTo>
                    <a:pt x="1860363" y="870338"/>
                  </a:lnTo>
                  <a:lnTo>
                    <a:pt x="1861111" y="870899"/>
                  </a:lnTo>
                  <a:cubicBezTo>
                    <a:pt x="1863766" y="872918"/>
                    <a:pt x="1866571" y="874862"/>
                    <a:pt x="1869413" y="876657"/>
                  </a:cubicBezTo>
                  <a:cubicBezTo>
                    <a:pt x="1870011" y="877031"/>
                    <a:pt x="1870609" y="877405"/>
                    <a:pt x="1871133" y="877704"/>
                  </a:cubicBezTo>
                  <a:cubicBezTo>
                    <a:pt x="1873414" y="879088"/>
                    <a:pt x="1875807" y="880434"/>
                    <a:pt x="1878163" y="881668"/>
                  </a:cubicBezTo>
                  <a:cubicBezTo>
                    <a:pt x="1878986" y="882079"/>
                    <a:pt x="1879808" y="882528"/>
                    <a:pt x="1880556" y="882865"/>
                  </a:cubicBezTo>
                  <a:cubicBezTo>
                    <a:pt x="1882949" y="884061"/>
                    <a:pt x="1885455" y="885183"/>
                    <a:pt x="1887885" y="886193"/>
                  </a:cubicBezTo>
                  <a:cubicBezTo>
                    <a:pt x="1888483" y="886454"/>
                    <a:pt x="1889082" y="886716"/>
                    <a:pt x="1889680" y="886941"/>
                  </a:cubicBezTo>
                  <a:cubicBezTo>
                    <a:pt x="1892709" y="888137"/>
                    <a:pt x="1895887" y="889296"/>
                    <a:pt x="1899178" y="890343"/>
                  </a:cubicBezTo>
                  <a:cubicBezTo>
                    <a:pt x="1899776" y="890530"/>
                    <a:pt x="1900337" y="890717"/>
                    <a:pt x="1901010" y="890904"/>
                  </a:cubicBezTo>
                  <a:cubicBezTo>
                    <a:pt x="1903553" y="891690"/>
                    <a:pt x="1906133" y="892400"/>
                    <a:pt x="1908788" y="893073"/>
                  </a:cubicBezTo>
                  <a:cubicBezTo>
                    <a:pt x="1909798" y="893335"/>
                    <a:pt x="1910808" y="893559"/>
                    <a:pt x="1911817" y="893821"/>
                  </a:cubicBezTo>
                  <a:cubicBezTo>
                    <a:pt x="1914248" y="894382"/>
                    <a:pt x="1916716" y="894905"/>
                    <a:pt x="1919184" y="895392"/>
                  </a:cubicBezTo>
                  <a:cubicBezTo>
                    <a:pt x="1919184" y="895392"/>
                    <a:pt x="1921203" y="895803"/>
                    <a:pt x="1921913" y="895915"/>
                  </a:cubicBezTo>
                  <a:cubicBezTo>
                    <a:pt x="1925241" y="896513"/>
                    <a:pt x="1928607" y="897037"/>
                    <a:pt x="1932085" y="897486"/>
                  </a:cubicBezTo>
                  <a:cubicBezTo>
                    <a:pt x="1932608" y="897560"/>
                    <a:pt x="1933169" y="897598"/>
                    <a:pt x="1933767" y="897673"/>
                  </a:cubicBezTo>
                  <a:cubicBezTo>
                    <a:pt x="1936684" y="898009"/>
                    <a:pt x="1939638" y="898346"/>
                    <a:pt x="1942704" y="898607"/>
                  </a:cubicBezTo>
                  <a:lnTo>
                    <a:pt x="1946182" y="898869"/>
                  </a:lnTo>
                  <a:cubicBezTo>
                    <a:pt x="1948238" y="899019"/>
                    <a:pt x="1950332" y="899168"/>
                    <a:pt x="1952464" y="899281"/>
                  </a:cubicBezTo>
                  <a:lnTo>
                    <a:pt x="1952464" y="998673"/>
                  </a:lnTo>
                  <a:lnTo>
                    <a:pt x="1924456" y="1002824"/>
                  </a:lnTo>
                  <a:lnTo>
                    <a:pt x="1923858" y="1005890"/>
                  </a:lnTo>
                  <a:lnTo>
                    <a:pt x="1712995" y="1047771"/>
                  </a:lnTo>
                  <a:lnTo>
                    <a:pt x="1719763" y="1081911"/>
                  </a:lnTo>
                  <a:lnTo>
                    <a:pt x="1719688" y="1081911"/>
                  </a:lnTo>
                  <a:lnTo>
                    <a:pt x="1712920" y="1047771"/>
                  </a:lnTo>
                  <a:lnTo>
                    <a:pt x="1320960" y="1125625"/>
                  </a:lnTo>
                  <a:lnTo>
                    <a:pt x="1319726" y="1125886"/>
                  </a:lnTo>
                  <a:cubicBezTo>
                    <a:pt x="1176283" y="1159428"/>
                    <a:pt x="1053632" y="1283912"/>
                    <a:pt x="1006853" y="1443284"/>
                  </a:cubicBezTo>
                  <a:lnTo>
                    <a:pt x="937749" y="1625615"/>
                  </a:lnTo>
                  <a:cubicBezTo>
                    <a:pt x="929747" y="1626101"/>
                    <a:pt x="921782" y="1627186"/>
                    <a:pt x="913929" y="1628869"/>
                  </a:cubicBezTo>
                  <a:lnTo>
                    <a:pt x="910975" y="1629504"/>
                  </a:lnTo>
                  <a:cubicBezTo>
                    <a:pt x="894036" y="1625354"/>
                    <a:pt x="877620" y="1623222"/>
                    <a:pt x="861952" y="1623222"/>
                  </a:cubicBezTo>
                  <a:cubicBezTo>
                    <a:pt x="776508" y="1623222"/>
                    <a:pt x="726064" y="1681594"/>
                    <a:pt x="688745" y="1746135"/>
                  </a:cubicBezTo>
                  <a:lnTo>
                    <a:pt x="585164" y="1501693"/>
                  </a:lnTo>
                  <a:lnTo>
                    <a:pt x="550126" y="1419053"/>
                  </a:lnTo>
                  <a:lnTo>
                    <a:pt x="546911" y="1426905"/>
                  </a:lnTo>
                  <a:lnTo>
                    <a:pt x="546723" y="1426531"/>
                  </a:lnTo>
                  <a:lnTo>
                    <a:pt x="448266" y="1669815"/>
                  </a:lnTo>
                  <a:lnTo>
                    <a:pt x="443293" y="1665477"/>
                  </a:lnTo>
                  <a:cubicBezTo>
                    <a:pt x="419211" y="1608900"/>
                    <a:pt x="389259" y="1570983"/>
                    <a:pt x="352538" y="1550753"/>
                  </a:cubicBezTo>
                  <a:cubicBezTo>
                    <a:pt x="362896" y="1523381"/>
                    <a:pt x="373890" y="1492419"/>
                    <a:pt x="381892" y="1464748"/>
                  </a:cubicBezTo>
                  <a:cubicBezTo>
                    <a:pt x="395354" y="1418193"/>
                    <a:pt x="406684" y="1366739"/>
                    <a:pt x="370300" y="1345537"/>
                  </a:cubicBezTo>
                  <a:cubicBezTo>
                    <a:pt x="364616" y="1342246"/>
                    <a:pt x="358372" y="1340152"/>
                    <a:pt x="351977" y="1339367"/>
                  </a:cubicBezTo>
                  <a:cubicBezTo>
                    <a:pt x="356764" y="1303431"/>
                    <a:pt x="359680" y="1273516"/>
                    <a:pt x="360653" y="1250183"/>
                  </a:cubicBezTo>
                  <a:cubicBezTo>
                    <a:pt x="362223" y="1212640"/>
                    <a:pt x="361101" y="1171432"/>
                    <a:pt x="328195" y="1158307"/>
                  </a:cubicBezTo>
                  <a:cubicBezTo>
                    <a:pt x="321875" y="1155764"/>
                    <a:pt x="315294" y="1154492"/>
                    <a:pt x="308675" y="1154492"/>
                  </a:cubicBezTo>
                  <a:cubicBezTo>
                    <a:pt x="302057" y="1154492"/>
                    <a:pt x="296448" y="1155539"/>
                    <a:pt x="291026" y="1157446"/>
                  </a:cubicBezTo>
                  <a:cubicBezTo>
                    <a:pt x="289455" y="1038535"/>
                    <a:pt x="276816" y="1014042"/>
                    <a:pt x="263728" y="1000169"/>
                  </a:cubicBezTo>
                  <a:cubicBezTo>
                    <a:pt x="254978" y="990820"/>
                    <a:pt x="243349" y="985697"/>
                    <a:pt x="231084" y="985697"/>
                  </a:cubicBezTo>
                  <a:cubicBezTo>
                    <a:pt x="227381" y="985697"/>
                    <a:pt x="223680" y="986183"/>
                    <a:pt x="220052" y="987118"/>
                  </a:cubicBezTo>
                  <a:cubicBezTo>
                    <a:pt x="197691" y="992877"/>
                    <a:pt x="182846" y="1011424"/>
                    <a:pt x="173348" y="1049229"/>
                  </a:cubicBezTo>
                  <a:cubicBezTo>
                    <a:pt x="158502" y="1019314"/>
                    <a:pt x="142199" y="1007498"/>
                    <a:pt x="120847" y="1007498"/>
                  </a:cubicBezTo>
                  <a:cubicBezTo>
                    <a:pt x="113256" y="1007498"/>
                    <a:pt x="105702" y="1009480"/>
                    <a:pt x="98934" y="1013182"/>
                  </a:cubicBezTo>
                  <a:cubicBezTo>
                    <a:pt x="73843" y="1026980"/>
                    <a:pt x="64719" y="1055586"/>
                    <a:pt x="70291" y="1111602"/>
                  </a:cubicBezTo>
                  <a:cubicBezTo>
                    <a:pt x="61877" y="1106554"/>
                    <a:pt x="53651" y="1104347"/>
                    <a:pt x="44975" y="1104347"/>
                  </a:cubicBezTo>
                  <a:cubicBezTo>
                    <a:pt x="28260" y="1104347"/>
                    <a:pt x="13527" y="1113546"/>
                    <a:pt x="5637" y="1128915"/>
                  </a:cubicBezTo>
                  <a:cubicBezTo>
                    <a:pt x="-4422" y="1148509"/>
                    <a:pt x="-7189" y="1174311"/>
                    <a:pt x="51669" y="1298383"/>
                  </a:cubicBezTo>
                  <a:cubicBezTo>
                    <a:pt x="36449" y="1303843"/>
                    <a:pt x="22165" y="1317865"/>
                    <a:pt x="19061" y="1344864"/>
                  </a:cubicBezTo>
                  <a:cubicBezTo>
                    <a:pt x="14724" y="1382369"/>
                    <a:pt x="37197" y="1431542"/>
                    <a:pt x="89810" y="1499599"/>
                  </a:cubicBezTo>
                  <a:cubicBezTo>
                    <a:pt x="112882" y="1529476"/>
                    <a:pt x="137824" y="1557858"/>
                    <a:pt x="158390" y="1580107"/>
                  </a:cubicBezTo>
                  <a:cubicBezTo>
                    <a:pt x="92802" y="1645696"/>
                    <a:pt x="101664" y="1769207"/>
                    <a:pt x="125633" y="1898327"/>
                  </a:cubicBezTo>
                  <a:cubicBezTo>
                    <a:pt x="104020" y="1950043"/>
                    <a:pt x="101851" y="2008302"/>
                    <a:pt x="119015" y="2076359"/>
                  </a:cubicBezTo>
                  <a:lnTo>
                    <a:pt x="119164" y="2076994"/>
                  </a:lnTo>
                  <a:cubicBezTo>
                    <a:pt x="130756" y="2119922"/>
                    <a:pt x="150463" y="2145462"/>
                    <a:pt x="169160" y="2166889"/>
                  </a:cubicBezTo>
                  <a:lnTo>
                    <a:pt x="65803" y="2166889"/>
                  </a:lnTo>
                  <a:lnTo>
                    <a:pt x="65803" y="2204282"/>
                  </a:lnTo>
                  <a:cubicBezTo>
                    <a:pt x="65803" y="2212023"/>
                    <a:pt x="66776" y="2396224"/>
                    <a:pt x="152706" y="2583118"/>
                  </a:cubicBezTo>
                  <a:cubicBezTo>
                    <a:pt x="233439" y="2758756"/>
                    <a:pt x="406310" y="2968123"/>
                    <a:pt x="771160" y="2968123"/>
                  </a:cubicBezTo>
                  <a:cubicBezTo>
                    <a:pt x="869132" y="2968123"/>
                    <a:pt x="958877" y="2952904"/>
                    <a:pt x="1038862" y="2922765"/>
                  </a:cubicBezTo>
                  <a:cubicBezTo>
                    <a:pt x="1050865" y="2958662"/>
                    <a:pt x="1083921" y="2983754"/>
                    <a:pt x="1122624" y="2983754"/>
                  </a:cubicBezTo>
                  <a:cubicBezTo>
                    <a:pt x="1123558" y="2983754"/>
                    <a:pt x="1124493" y="2983754"/>
                    <a:pt x="1125466" y="2983716"/>
                  </a:cubicBezTo>
                  <a:lnTo>
                    <a:pt x="1514135" y="2983716"/>
                  </a:lnTo>
                  <a:cubicBezTo>
                    <a:pt x="1514135" y="2983716"/>
                    <a:pt x="1514135" y="2983866"/>
                    <a:pt x="1514135" y="2983866"/>
                  </a:cubicBezTo>
                  <a:lnTo>
                    <a:pt x="1690147" y="2983866"/>
                  </a:lnTo>
                  <a:lnTo>
                    <a:pt x="1726569" y="2983754"/>
                  </a:lnTo>
                  <a:lnTo>
                    <a:pt x="1772114" y="2983754"/>
                  </a:lnTo>
                  <a:cubicBezTo>
                    <a:pt x="1772114" y="2983754"/>
                    <a:pt x="1772227" y="2982893"/>
                    <a:pt x="1772227" y="2982893"/>
                  </a:cubicBezTo>
                  <a:lnTo>
                    <a:pt x="1800010" y="2983754"/>
                  </a:lnTo>
                  <a:lnTo>
                    <a:pt x="3061448" y="2983754"/>
                  </a:lnTo>
                  <a:cubicBezTo>
                    <a:pt x="3160243" y="2983754"/>
                    <a:pt x="3236339" y="2957279"/>
                    <a:pt x="3287568" y="2905040"/>
                  </a:cubicBezTo>
                  <a:cubicBezTo>
                    <a:pt x="3336666" y="2855007"/>
                    <a:pt x="3360747" y="2783398"/>
                    <a:pt x="3359139" y="2692270"/>
                  </a:cubicBezTo>
                  <a:lnTo>
                    <a:pt x="3362131" y="2380818"/>
                  </a:lnTo>
                  <a:lnTo>
                    <a:pt x="3454568" y="2380818"/>
                  </a:lnTo>
                  <a:close/>
                  <a:moveTo>
                    <a:pt x="1803039" y="541947"/>
                  </a:moveTo>
                  <a:cubicBezTo>
                    <a:pt x="1801207" y="541947"/>
                    <a:pt x="1799412" y="541947"/>
                    <a:pt x="1797579" y="541947"/>
                  </a:cubicBezTo>
                  <a:cubicBezTo>
                    <a:pt x="1787633" y="541947"/>
                    <a:pt x="1777948" y="542059"/>
                    <a:pt x="1768450" y="542321"/>
                  </a:cubicBezTo>
                  <a:cubicBezTo>
                    <a:pt x="1768450" y="541909"/>
                    <a:pt x="1768450" y="540189"/>
                    <a:pt x="1768450" y="539778"/>
                  </a:cubicBezTo>
                  <a:cubicBezTo>
                    <a:pt x="1779556" y="540114"/>
                    <a:pt x="1790998" y="540376"/>
                    <a:pt x="1803039" y="540600"/>
                  </a:cubicBezTo>
                  <a:lnTo>
                    <a:pt x="1803039" y="541984"/>
                  </a:ln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8" name="Google Shape;2868;p71"/>
            <p:cNvSpPr/>
            <p:nvPr/>
          </p:nvSpPr>
          <p:spPr>
            <a:xfrm>
              <a:off x="2508364" y="3184096"/>
              <a:ext cx="167384" cy="205299"/>
            </a:xfrm>
            <a:custGeom>
              <a:rect b="b" l="l" r="r" t="t"/>
              <a:pathLst>
                <a:path extrusionOk="0" h="313433" w="255548">
                  <a:moveTo>
                    <a:pt x="165579" y="0"/>
                  </a:moveTo>
                  <a:lnTo>
                    <a:pt x="255548" y="300084"/>
                  </a:lnTo>
                  <a:lnTo>
                    <a:pt x="0" y="313434"/>
                  </a:lnTo>
                  <a:lnTo>
                    <a:pt x="0" y="24455"/>
                  </a:lnTo>
                  <a:lnTo>
                    <a:pt x="16557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9" name="Google Shape;2869;p71"/>
            <p:cNvSpPr/>
            <p:nvPr/>
          </p:nvSpPr>
          <p:spPr>
            <a:xfrm>
              <a:off x="2448602" y="3380651"/>
              <a:ext cx="312749" cy="193469"/>
            </a:xfrm>
            <a:custGeom>
              <a:rect b="b" l="l" r="r" t="t"/>
              <a:pathLst>
                <a:path extrusionOk="0" h="295372" w="477479">
                  <a:moveTo>
                    <a:pt x="346789" y="0"/>
                  </a:moveTo>
                  <a:lnTo>
                    <a:pt x="477480" y="38067"/>
                  </a:lnTo>
                  <a:lnTo>
                    <a:pt x="477480" y="272525"/>
                  </a:lnTo>
                  <a:lnTo>
                    <a:pt x="0" y="295373"/>
                  </a:lnTo>
                  <a:lnTo>
                    <a:pt x="91240" y="13350"/>
                  </a:lnTo>
                  <a:lnTo>
                    <a:pt x="34678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0" name="Google Shape;2870;p71"/>
            <p:cNvSpPr/>
            <p:nvPr/>
          </p:nvSpPr>
          <p:spPr>
            <a:xfrm>
              <a:off x="2508364" y="3184096"/>
              <a:ext cx="134882" cy="101223"/>
            </a:xfrm>
            <a:custGeom>
              <a:rect b="b" l="l" r="r" t="t"/>
              <a:pathLst>
                <a:path extrusionOk="0" h="154539" w="205926">
                  <a:moveTo>
                    <a:pt x="165579" y="0"/>
                  </a:moveTo>
                  <a:lnTo>
                    <a:pt x="205927" y="134580"/>
                  </a:lnTo>
                  <a:cubicBezTo>
                    <a:pt x="205927" y="134580"/>
                    <a:pt x="113153" y="179490"/>
                    <a:pt x="0" y="134580"/>
                  </a:cubicBezTo>
                  <a:lnTo>
                    <a:pt x="0" y="24455"/>
                  </a:lnTo>
                  <a:lnTo>
                    <a:pt x="165579"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1" name="Google Shape;2871;p71"/>
            <p:cNvSpPr/>
            <p:nvPr/>
          </p:nvSpPr>
          <p:spPr>
            <a:xfrm>
              <a:off x="2410143" y="2865663"/>
              <a:ext cx="265629" cy="395173"/>
            </a:xfrm>
            <a:custGeom>
              <a:rect b="b" l="l" r="r" t="t"/>
              <a:pathLst>
                <a:path extrusionOk="0" h="603318" w="405541">
                  <a:moveTo>
                    <a:pt x="2662" y="0"/>
                  </a:moveTo>
                  <a:lnTo>
                    <a:pt x="405541" y="2992"/>
                  </a:lnTo>
                  <a:cubicBezTo>
                    <a:pt x="405541" y="2992"/>
                    <a:pt x="403746" y="245489"/>
                    <a:pt x="402699" y="390203"/>
                  </a:cubicBezTo>
                  <a:cubicBezTo>
                    <a:pt x="401615" y="534917"/>
                    <a:pt x="253387" y="604244"/>
                    <a:pt x="129165" y="603310"/>
                  </a:cubicBezTo>
                  <a:cubicBezTo>
                    <a:pt x="4943" y="602375"/>
                    <a:pt x="-1302" y="539778"/>
                    <a:pt x="156" y="340282"/>
                  </a:cubicBezTo>
                  <a:cubicBezTo>
                    <a:pt x="1615" y="140825"/>
                    <a:pt x="2662" y="0"/>
                    <a:pt x="2662" y="0"/>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2" name="Google Shape;2872;p71"/>
            <p:cNvSpPr/>
            <p:nvPr/>
          </p:nvSpPr>
          <p:spPr>
            <a:xfrm>
              <a:off x="2627935" y="2980728"/>
              <a:ext cx="147258" cy="147258"/>
            </a:xfrm>
            <a:custGeom>
              <a:rect b="b" l="l" r="r" t="t"/>
              <a:pathLst>
                <a:path extrusionOk="0" h="224821" w="224821">
                  <a:moveTo>
                    <a:pt x="223844" y="97715"/>
                  </a:moveTo>
                  <a:cubicBezTo>
                    <a:pt x="231958" y="159265"/>
                    <a:pt x="188656" y="215729"/>
                    <a:pt x="127106" y="223844"/>
                  </a:cubicBezTo>
                  <a:cubicBezTo>
                    <a:pt x="65556" y="231958"/>
                    <a:pt x="9092" y="188656"/>
                    <a:pt x="977" y="127106"/>
                  </a:cubicBezTo>
                  <a:cubicBezTo>
                    <a:pt x="-7137" y="65556"/>
                    <a:pt x="36165" y="9092"/>
                    <a:pt x="97715" y="977"/>
                  </a:cubicBezTo>
                  <a:cubicBezTo>
                    <a:pt x="159265" y="-7137"/>
                    <a:pt x="215729" y="36165"/>
                    <a:pt x="223844" y="97715"/>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3" name="Google Shape;2873;p71"/>
            <p:cNvSpPr/>
            <p:nvPr/>
          </p:nvSpPr>
          <p:spPr>
            <a:xfrm>
              <a:off x="2429301" y="2965813"/>
              <a:ext cx="79062" cy="152353"/>
            </a:xfrm>
            <a:custGeom>
              <a:rect b="b" l="l" r="r" t="t"/>
              <a:pathLst>
                <a:path extrusionOk="0" h="232600" w="120706">
                  <a:moveTo>
                    <a:pt x="37" y="53363"/>
                  </a:moveTo>
                  <a:cubicBezTo>
                    <a:pt x="5385" y="29618"/>
                    <a:pt x="18809" y="-1756"/>
                    <a:pt x="48275" y="77"/>
                  </a:cubicBezTo>
                  <a:cubicBezTo>
                    <a:pt x="57885" y="1012"/>
                    <a:pt x="67271" y="5200"/>
                    <a:pt x="73366" y="12678"/>
                  </a:cubicBezTo>
                  <a:cubicBezTo>
                    <a:pt x="98944" y="50932"/>
                    <a:pt x="77592" y="159860"/>
                    <a:pt x="70337" y="205929"/>
                  </a:cubicBezTo>
                  <a:cubicBezTo>
                    <a:pt x="69777" y="208846"/>
                    <a:pt x="67720" y="219877"/>
                    <a:pt x="67234" y="222382"/>
                  </a:cubicBezTo>
                  <a:cubicBezTo>
                    <a:pt x="67196" y="221036"/>
                    <a:pt x="66448" y="220550"/>
                    <a:pt x="65738" y="220924"/>
                  </a:cubicBezTo>
                  <a:cubicBezTo>
                    <a:pt x="65738" y="220924"/>
                    <a:pt x="66411" y="220363"/>
                    <a:pt x="66710" y="220138"/>
                  </a:cubicBezTo>
                  <a:cubicBezTo>
                    <a:pt x="83051" y="205256"/>
                    <a:pt x="102159" y="194075"/>
                    <a:pt x="120707" y="182072"/>
                  </a:cubicBezTo>
                  <a:cubicBezTo>
                    <a:pt x="107095" y="196842"/>
                    <a:pt x="94419" y="212585"/>
                    <a:pt x="78901" y="225261"/>
                  </a:cubicBezTo>
                  <a:cubicBezTo>
                    <a:pt x="78078" y="225860"/>
                    <a:pt x="73815" y="229674"/>
                    <a:pt x="72992" y="230235"/>
                  </a:cubicBezTo>
                  <a:cubicBezTo>
                    <a:pt x="64579" y="236741"/>
                    <a:pt x="52613" y="228851"/>
                    <a:pt x="55941" y="218418"/>
                  </a:cubicBezTo>
                  <a:cubicBezTo>
                    <a:pt x="62821" y="182446"/>
                    <a:pt x="68617" y="145949"/>
                    <a:pt x="71758" y="109565"/>
                  </a:cubicBezTo>
                  <a:cubicBezTo>
                    <a:pt x="73067" y="93823"/>
                    <a:pt x="73853" y="78043"/>
                    <a:pt x="73366" y="62449"/>
                  </a:cubicBezTo>
                  <a:cubicBezTo>
                    <a:pt x="72581" y="48427"/>
                    <a:pt x="71871" y="31151"/>
                    <a:pt x="64018" y="19895"/>
                  </a:cubicBezTo>
                  <a:cubicBezTo>
                    <a:pt x="39413" y="-4560"/>
                    <a:pt x="11704" y="32235"/>
                    <a:pt x="0" y="53325"/>
                  </a:cubicBezTo>
                  <a:lnTo>
                    <a:pt x="0" y="533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4" name="Google Shape;2874;p71"/>
            <p:cNvSpPr/>
            <p:nvPr/>
          </p:nvSpPr>
          <p:spPr>
            <a:xfrm>
              <a:off x="2294321" y="3355153"/>
              <a:ext cx="430241" cy="1035215"/>
            </a:xfrm>
            <a:custGeom>
              <a:rect b="b" l="l" r="r" t="t"/>
              <a:pathLst>
                <a:path extrusionOk="0" h="1580481" w="656857">
                  <a:moveTo>
                    <a:pt x="656857" y="24493"/>
                  </a:moveTo>
                  <a:lnTo>
                    <a:pt x="570665" y="0"/>
                  </a:lnTo>
                  <a:lnTo>
                    <a:pt x="408489" y="302552"/>
                  </a:lnTo>
                  <a:lnTo>
                    <a:pt x="326783" y="24493"/>
                  </a:lnTo>
                  <a:lnTo>
                    <a:pt x="293167" y="29504"/>
                  </a:lnTo>
                  <a:lnTo>
                    <a:pt x="0" y="1580481"/>
                  </a:lnTo>
                  <a:lnTo>
                    <a:pt x="656857" y="1580481"/>
                  </a:lnTo>
                  <a:lnTo>
                    <a:pt x="656857" y="24493"/>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5" name="Google Shape;2875;p71"/>
            <p:cNvSpPr/>
            <p:nvPr/>
          </p:nvSpPr>
          <p:spPr>
            <a:xfrm>
              <a:off x="2294321" y="3355153"/>
              <a:ext cx="430241" cy="1035215"/>
            </a:xfrm>
            <a:custGeom>
              <a:rect b="b" l="l" r="r" t="t"/>
              <a:pathLst>
                <a:path extrusionOk="0" h="1580481" w="656857">
                  <a:moveTo>
                    <a:pt x="656857" y="24493"/>
                  </a:moveTo>
                  <a:lnTo>
                    <a:pt x="570665" y="0"/>
                  </a:lnTo>
                  <a:lnTo>
                    <a:pt x="408489" y="302552"/>
                  </a:lnTo>
                  <a:lnTo>
                    <a:pt x="326783" y="24493"/>
                  </a:lnTo>
                  <a:lnTo>
                    <a:pt x="293167" y="29504"/>
                  </a:lnTo>
                  <a:lnTo>
                    <a:pt x="0" y="1580481"/>
                  </a:lnTo>
                  <a:lnTo>
                    <a:pt x="656857" y="1580481"/>
                  </a:lnTo>
                  <a:lnTo>
                    <a:pt x="656857" y="2449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6" name="Google Shape;2876;p71"/>
            <p:cNvSpPr/>
            <p:nvPr/>
          </p:nvSpPr>
          <p:spPr>
            <a:xfrm>
              <a:off x="2543952" y="3355153"/>
              <a:ext cx="890756" cy="1270714"/>
            </a:xfrm>
            <a:custGeom>
              <a:rect b="b" l="l" r="r" t="t"/>
              <a:pathLst>
                <a:path extrusionOk="0" h="1940021" w="1359933">
                  <a:moveTo>
                    <a:pt x="189549" y="0"/>
                  </a:moveTo>
                  <a:lnTo>
                    <a:pt x="0" y="1940021"/>
                  </a:lnTo>
                  <a:lnTo>
                    <a:pt x="790839" y="1940021"/>
                  </a:lnTo>
                  <a:lnTo>
                    <a:pt x="790839" y="1337086"/>
                  </a:lnTo>
                  <a:lnTo>
                    <a:pt x="1359933" y="1337086"/>
                  </a:lnTo>
                  <a:lnTo>
                    <a:pt x="1085090" y="425764"/>
                  </a:lnTo>
                  <a:cubicBezTo>
                    <a:pt x="1061494" y="277498"/>
                    <a:pt x="948827" y="159185"/>
                    <a:pt x="801907" y="128373"/>
                  </a:cubicBezTo>
                  <a:lnTo>
                    <a:pt x="189549"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7" name="Google Shape;2877;p71"/>
            <p:cNvSpPr/>
            <p:nvPr/>
          </p:nvSpPr>
          <p:spPr>
            <a:xfrm>
              <a:off x="1697405" y="3371196"/>
              <a:ext cx="810958" cy="1254671"/>
            </a:xfrm>
            <a:custGeom>
              <a:rect b="b" l="l" r="r" t="t"/>
              <a:pathLst>
                <a:path extrusionOk="0" h="1915528" w="1238104">
                  <a:moveTo>
                    <a:pt x="1238105" y="0"/>
                  </a:moveTo>
                  <a:lnTo>
                    <a:pt x="987492" y="1915528"/>
                  </a:lnTo>
                  <a:lnTo>
                    <a:pt x="373002" y="1915528"/>
                  </a:lnTo>
                  <a:cubicBezTo>
                    <a:pt x="373002" y="1915528"/>
                    <a:pt x="517042" y="1186314"/>
                    <a:pt x="517042" y="1186314"/>
                  </a:cubicBezTo>
                  <a:lnTo>
                    <a:pt x="0" y="1191101"/>
                  </a:lnTo>
                  <a:lnTo>
                    <a:pt x="290586" y="424306"/>
                  </a:lnTo>
                  <a:cubicBezTo>
                    <a:pt x="332953" y="278284"/>
                    <a:pt x="446705" y="161802"/>
                    <a:pt x="576461" y="131439"/>
                  </a:cubicBezTo>
                  <a:lnTo>
                    <a:pt x="1238067"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8" name="Google Shape;2878;p71"/>
            <p:cNvSpPr/>
            <p:nvPr/>
          </p:nvSpPr>
          <p:spPr>
            <a:xfrm>
              <a:off x="1967267" y="3607063"/>
              <a:ext cx="68800" cy="623857"/>
            </a:xfrm>
            <a:custGeom>
              <a:rect b="b" l="l" r="r" t="t"/>
              <a:pathLst>
                <a:path extrusionOk="0" h="952454" w="105038">
                  <a:moveTo>
                    <a:pt x="105039" y="0"/>
                  </a:moveTo>
                  <a:lnTo>
                    <a:pt x="105039" y="952454"/>
                  </a:lnTo>
                  <a:lnTo>
                    <a:pt x="0" y="952454"/>
                  </a:lnTo>
                  <a:lnTo>
                    <a:pt x="10503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9" name="Google Shape;2879;p71"/>
            <p:cNvSpPr/>
            <p:nvPr/>
          </p:nvSpPr>
          <p:spPr>
            <a:xfrm>
              <a:off x="2235391" y="3405584"/>
              <a:ext cx="148181" cy="873782"/>
            </a:xfrm>
            <a:custGeom>
              <a:rect b="b" l="l" r="r" t="t"/>
              <a:pathLst>
                <a:path extrusionOk="0" h="1334019" w="226231">
                  <a:moveTo>
                    <a:pt x="147144" y="0"/>
                  </a:moveTo>
                  <a:cubicBezTo>
                    <a:pt x="149388" y="57811"/>
                    <a:pt x="151071" y="122764"/>
                    <a:pt x="152903" y="180985"/>
                  </a:cubicBezTo>
                  <a:cubicBezTo>
                    <a:pt x="153426" y="219837"/>
                    <a:pt x="152865" y="439114"/>
                    <a:pt x="153052" y="482640"/>
                  </a:cubicBezTo>
                  <a:lnTo>
                    <a:pt x="153052" y="489034"/>
                  </a:lnTo>
                  <a:lnTo>
                    <a:pt x="146696" y="488548"/>
                  </a:lnTo>
                  <a:lnTo>
                    <a:pt x="7292" y="477816"/>
                  </a:lnTo>
                  <a:lnTo>
                    <a:pt x="13462" y="470487"/>
                  </a:lnTo>
                  <a:cubicBezTo>
                    <a:pt x="49584" y="612920"/>
                    <a:pt x="142395" y="979228"/>
                    <a:pt x="177396" y="1117024"/>
                  </a:cubicBezTo>
                  <a:cubicBezTo>
                    <a:pt x="194559" y="1187885"/>
                    <a:pt x="210414" y="1262859"/>
                    <a:pt x="226232" y="1334020"/>
                  </a:cubicBezTo>
                  <a:cubicBezTo>
                    <a:pt x="206264" y="1263981"/>
                    <a:pt x="184463" y="1190465"/>
                    <a:pt x="165804" y="1119978"/>
                  </a:cubicBezTo>
                  <a:cubicBezTo>
                    <a:pt x="130093" y="978742"/>
                    <a:pt x="36945" y="611237"/>
                    <a:pt x="0" y="465439"/>
                  </a:cubicBezTo>
                  <a:lnTo>
                    <a:pt x="8189" y="466075"/>
                  </a:lnTo>
                  <a:lnTo>
                    <a:pt x="147593" y="476807"/>
                  </a:lnTo>
                  <a:lnTo>
                    <a:pt x="141236" y="482678"/>
                  </a:lnTo>
                  <a:cubicBezTo>
                    <a:pt x="141460" y="438404"/>
                    <a:pt x="140825" y="221445"/>
                    <a:pt x="141385" y="181023"/>
                  </a:cubicBezTo>
                  <a:cubicBezTo>
                    <a:pt x="143181" y="122876"/>
                    <a:pt x="144901" y="57923"/>
                    <a:pt x="147144" y="37"/>
                  </a:cubicBezTo>
                  <a:lnTo>
                    <a:pt x="147144" y="37"/>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0" name="Google Shape;2880;p71"/>
            <p:cNvSpPr/>
            <p:nvPr/>
          </p:nvSpPr>
          <p:spPr>
            <a:xfrm>
              <a:off x="2577459" y="3386186"/>
              <a:ext cx="239466" cy="893034"/>
            </a:xfrm>
            <a:custGeom>
              <a:rect b="b" l="l" r="r" t="t"/>
              <a:pathLst>
                <a:path extrusionOk="0" h="1363410" w="365597">
                  <a:moveTo>
                    <a:pt x="0" y="1363336"/>
                  </a:moveTo>
                  <a:cubicBezTo>
                    <a:pt x="50930" y="1235375"/>
                    <a:pt x="107021" y="1101917"/>
                    <a:pt x="163560" y="976199"/>
                  </a:cubicBezTo>
                  <a:cubicBezTo>
                    <a:pt x="221632" y="850407"/>
                    <a:pt x="278433" y="718482"/>
                    <a:pt x="330597" y="590558"/>
                  </a:cubicBezTo>
                  <a:cubicBezTo>
                    <a:pt x="330597" y="590558"/>
                    <a:pt x="333664" y="596579"/>
                    <a:pt x="333664" y="596579"/>
                  </a:cubicBezTo>
                  <a:lnTo>
                    <a:pt x="218379" y="572684"/>
                  </a:lnTo>
                  <a:lnTo>
                    <a:pt x="212807" y="571525"/>
                  </a:lnTo>
                  <a:lnTo>
                    <a:pt x="214228" y="565916"/>
                  </a:lnTo>
                  <a:cubicBezTo>
                    <a:pt x="248032" y="429317"/>
                    <a:pt x="287632" y="276638"/>
                    <a:pt x="324876" y="140974"/>
                  </a:cubicBezTo>
                  <a:cubicBezTo>
                    <a:pt x="334449" y="106011"/>
                    <a:pt x="354343" y="34888"/>
                    <a:pt x="364439" y="0"/>
                  </a:cubicBezTo>
                  <a:cubicBezTo>
                    <a:pt x="364439" y="0"/>
                    <a:pt x="365598" y="299"/>
                    <a:pt x="365598" y="299"/>
                  </a:cubicBezTo>
                  <a:cubicBezTo>
                    <a:pt x="357521" y="36160"/>
                    <a:pt x="340993" y="107245"/>
                    <a:pt x="332430" y="142919"/>
                  </a:cubicBezTo>
                  <a:cubicBezTo>
                    <a:pt x="313097" y="224773"/>
                    <a:pt x="283033" y="344209"/>
                    <a:pt x="261943" y="427073"/>
                  </a:cubicBezTo>
                  <a:cubicBezTo>
                    <a:pt x="249939" y="474376"/>
                    <a:pt x="237225" y="521492"/>
                    <a:pt x="224886" y="568683"/>
                  </a:cubicBezTo>
                  <a:lnTo>
                    <a:pt x="220735" y="561915"/>
                  </a:lnTo>
                  <a:lnTo>
                    <a:pt x="335533" y="588053"/>
                  </a:lnTo>
                  <a:lnTo>
                    <a:pt x="340806" y="589250"/>
                  </a:lnTo>
                  <a:lnTo>
                    <a:pt x="338637" y="594073"/>
                  </a:lnTo>
                  <a:cubicBezTo>
                    <a:pt x="281088" y="719566"/>
                    <a:pt x="223539" y="851417"/>
                    <a:pt x="171600" y="979714"/>
                  </a:cubicBezTo>
                  <a:cubicBezTo>
                    <a:pt x="148490" y="1036740"/>
                    <a:pt x="113378" y="1115715"/>
                    <a:pt x="88324" y="1172666"/>
                  </a:cubicBezTo>
                  <a:cubicBezTo>
                    <a:pt x="59194" y="1235599"/>
                    <a:pt x="31822" y="1304142"/>
                    <a:pt x="0" y="1363411"/>
                  </a:cubicBezTo>
                  <a:lnTo>
                    <a:pt x="0" y="13634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1" name="Google Shape;2881;p71"/>
            <p:cNvSpPr/>
            <p:nvPr/>
          </p:nvSpPr>
          <p:spPr>
            <a:xfrm>
              <a:off x="2294296" y="4230920"/>
              <a:ext cx="1088584" cy="394922"/>
            </a:xfrm>
            <a:custGeom>
              <a:rect b="b" l="l" r="r" t="t"/>
              <a:pathLst>
                <a:path extrusionOk="0" h="602935" w="1661961">
                  <a:moveTo>
                    <a:pt x="1658634" y="349033"/>
                  </a:moveTo>
                  <a:lnTo>
                    <a:pt x="1661962" y="0"/>
                  </a:lnTo>
                  <a:lnTo>
                    <a:pt x="1171993" y="0"/>
                  </a:lnTo>
                  <a:lnTo>
                    <a:pt x="0" y="100963"/>
                  </a:lnTo>
                  <a:lnTo>
                    <a:pt x="137459" y="602936"/>
                  </a:lnTo>
                  <a:lnTo>
                    <a:pt x="1398299" y="602936"/>
                  </a:lnTo>
                  <a:cubicBezTo>
                    <a:pt x="1560400" y="602936"/>
                    <a:pt x="1661962" y="526204"/>
                    <a:pt x="1658596" y="349033"/>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2" name="Google Shape;2882;p71"/>
            <p:cNvSpPr/>
            <p:nvPr/>
          </p:nvSpPr>
          <p:spPr>
            <a:xfrm>
              <a:off x="2998834" y="3607063"/>
              <a:ext cx="63143" cy="629295"/>
            </a:xfrm>
            <a:custGeom>
              <a:rect b="b" l="l" r="r" t="t"/>
              <a:pathLst>
                <a:path extrusionOk="0" h="960755" w="96401">
                  <a:moveTo>
                    <a:pt x="96401" y="0"/>
                  </a:moveTo>
                  <a:lnTo>
                    <a:pt x="96401" y="952454"/>
                  </a:lnTo>
                  <a:lnTo>
                    <a:pt x="0" y="960756"/>
                  </a:lnTo>
                  <a:lnTo>
                    <a:pt x="964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3" name="Google Shape;2883;p71"/>
            <p:cNvSpPr/>
            <p:nvPr/>
          </p:nvSpPr>
          <p:spPr>
            <a:xfrm>
              <a:off x="2561881" y="3355153"/>
              <a:ext cx="135298" cy="251908"/>
            </a:xfrm>
            <a:custGeom>
              <a:rect b="b" l="l" r="r" t="t"/>
              <a:pathLst>
                <a:path extrusionOk="0" h="384593" w="206562">
                  <a:moveTo>
                    <a:pt x="0" y="302552"/>
                  </a:moveTo>
                  <a:lnTo>
                    <a:pt x="206563" y="384594"/>
                  </a:lnTo>
                  <a:lnTo>
                    <a:pt x="162176" y="0"/>
                  </a:lnTo>
                  <a:lnTo>
                    <a:pt x="0" y="3025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4" name="Google Shape;2884;p71"/>
            <p:cNvSpPr/>
            <p:nvPr/>
          </p:nvSpPr>
          <p:spPr>
            <a:xfrm>
              <a:off x="2429326" y="3371196"/>
              <a:ext cx="132555" cy="235866"/>
            </a:xfrm>
            <a:custGeom>
              <a:rect b="b" l="l" r="r" t="t"/>
              <a:pathLst>
                <a:path extrusionOk="0" h="360101" w="202374">
                  <a:moveTo>
                    <a:pt x="202375" y="278059"/>
                  </a:moveTo>
                  <a:lnTo>
                    <a:pt x="0" y="360101"/>
                  </a:lnTo>
                  <a:lnTo>
                    <a:pt x="120669" y="0"/>
                  </a:lnTo>
                  <a:lnTo>
                    <a:pt x="202375" y="2780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5" name="Google Shape;2885;p71"/>
            <p:cNvSpPr/>
            <p:nvPr/>
          </p:nvSpPr>
          <p:spPr>
            <a:xfrm>
              <a:off x="2103962" y="4247453"/>
              <a:ext cx="147079" cy="88811"/>
            </a:xfrm>
            <a:custGeom>
              <a:rect b="b" l="l" r="r" t="t"/>
              <a:pathLst>
                <a:path extrusionOk="0" h="135589" w="224548">
                  <a:moveTo>
                    <a:pt x="224549" y="135590"/>
                  </a:moveTo>
                  <a:lnTo>
                    <a:pt x="0" y="0"/>
                  </a:lnTo>
                  <a:lnTo>
                    <a:pt x="0" y="135590"/>
                  </a:lnTo>
                  <a:lnTo>
                    <a:pt x="224549" y="13559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86" name="Google Shape;2886;p71"/>
            <p:cNvGrpSpPr/>
            <p:nvPr/>
          </p:nvGrpSpPr>
          <p:grpSpPr>
            <a:xfrm>
              <a:off x="1782747" y="3866363"/>
              <a:ext cx="383674" cy="377891"/>
              <a:chOff x="3761420" y="1786810"/>
              <a:chExt cx="585762" cy="576933"/>
            </a:xfrm>
          </p:grpSpPr>
          <p:sp>
            <p:nvSpPr>
              <p:cNvPr id="2887" name="Google Shape;2887;p71"/>
              <p:cNvSpPr/>
              <p:nvPr/>
            </p:nvSpPr>
            <p:spPr>
              <a:xfrm rot="-4716346">
                <a:off x="3822227" y="1829680"/>
                <a:ext cx="482086" cy="482086"/>
              </a:xfrm>
              <a:custGeom>
                <a:rect b="b" l="l" r="r" t="t"/>
                <a:pathLst>
                  <a:path extrusionOk="0" h="482229" w="482229">
                    <a:moveTo>
                      <a:pt x="482229" y="241115"/>
                    </a:moveTo>
                    <a:cubicBezTo>
                      <a:pt x="482229" y="374278"/>
                      <a:pt x="374279" y="482229"/>
                      <a:pt x="241115" y="482229"/>
                    </a:cubicBezTo>
                    <a:cubicBezTo>
                      <a:pt x="107951" y="482229"/>
                      <a:pt x="0" y="374278"/>
                      <a:pt x="0" y="241115"/>
                    </a:cubicBezTo>
                    <a:cubicBezTo>
                      <a:pt x="0" y="107951"/>
                      <a:pt x="107951" y="0"/>
                      <a:pt x="241115" y="0"/>
                    </a:cubicBezTo>
                    <a:cubicBezTo>
                      <a:pt x="374279" y="0"/>
                      <a:pt x="482229" y="107951"/>
                      <a:pt x="482229" y="24111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8" name="Google Shape;2888;p71"/>
              <p:cNvSpPr/>
              <p:nvPr/>
            </p:nvSpPr>
            <p:spPr>
              <a:xfrm>
                <a:off x="3761420" y="1956137"/>
                <a:ext cx="401475" cy="407606"/>
              </a:xfrm>
              <a:custGeom>
                <a:rect b="b" l="l" r="r" t="t"/>
                <a:pathLst>
                  <a:path extrusionOk="0" h="407606" w="401475">
                    <a:moveTo>
                      <a:pt x="401476" y="340282"/>
                    </a:moveTo>
                    <a:cubicBezTo>
                      <a:pt x="375861" y="396336"/>
                      <a:pt x="299017" y="422623"/>
                      <a:pt x="243749" y="398841"/>
                    </a:cubicBezTo>
                    <a:cubicBezTo>
                      <a:pt x="210506" y="382163"/>
                      <a:pt x="190426" y="347948"/>
                      <a:pt x="158417" y="329812"/>
                    </a:cubicBezTo>
                    <a:cubicBezTo>
                      <a:pt x="137888" y="316201"/>
                      <a:pt x="114068" y="307451"/>
                      <a:pt x="92155" y="295971"/>
                    </a:cubicBezTo>
                    <a:cubicBezTo>
                      <a:pt x="67999" y="283968"/>
                      <a:pt x="48031" y="264822"/>
                      <a:pt x="33821" y="241862"/>
                    </a:cubicBezTo>
                    <a:cubicBezTo>
                      <a:pt x="16246" y="216248"/>
                      <a:pt x="2709" y="186744"/>
                      <a:pt x="503" y="155408"/>
                    </a:cubicBezTo>
                    <a:cubicBezTo>
                      <a:pt x="-4246" y="94270"/>
                      <a:pt x="24734" y="26624"/>
                      <a:pt x="82582" y="0"/>
                    </a:cubicBezTo>
                    <a:lnTo>
                      <a:pt x="93053" y="5460"/>
                    </a:lnTo>
                    <a:cubicBezTo>
                      <a:pt x="96680" y="20978"/>
                      <a:pt x="99148" y="34215"/>
                      <a:pt x="101990" y="46593"/>
                    </a:cubicBezTo>
                    <a:cubicBezTo>
                      <a:pt x="108870" y="78863"/>
                      <a:pt x="117471" y="107469"/>
                      <a:pt x="125548" y="138394"/>
                    </a:cubicBezTo>
                    <a:cubicBezTo>
                      <a:pt x="129549" y="156156"/>
                      <a:pt x="130484" y="174516"/>
                      <a:pt x="134560" y="193774"/>
                    </a:cubicBezTo>
                    <a:cubicBezTo>
                      <a:pt x="140056" y="213854"/>
                      <a:pt x="144095" y="235879"/>
                      <a:pt x="149480" y="256820"/>
                    </a:cubicBezTo>
                    <a:cubicBezTo>
                      <a:pt x="155874" y="280041"/>
                      <a:pt x="171168" y="300683"/>
                      <a:pt x="193380" y="308087"/>
                    </a:cubicBezTo>
                    <a:cubicBezTo>
                      <a:pt x="215666" y="316388"/>
                      <a:pt x="242104" y="305768"/>
                      <a:pt x="263269" y="302216"/>
                    </a:cubicBezTo>
                    <a:cubicBezTo>
                      <a:pt x="284246" y="297953"/>
                      <a:pt x="302046" y="304497"/>
                      <a:pt x="322575" y="308199"/>
                    </a:cubicBezTo>
                    <a:cubicBezTo>
                      <a:pt x="347554" y="314069"/>
                      <a:pt x="369504" y="319791"/>
                      <a:pt x="396614" y="329513"/>
                    </a:cubicBezTo>
                    <a:lnTo>
                      <a:pt x="401401" y="340320"/>
                    </a:lnTo>
                    <a:lnTo>
                      <a:pt x="401401" y="340320"/>
                    </a:lnTo>
                    <a:close/>
                  </a:path>
                </a:pathLst>
              </a:custGeom>
              <a:solidFill>
                <a:srgbClr val="CC722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9" name="Google Shape;2889;p71"/>
              <p:cNvSpPr/>
              <p:nvPr/>
            </p:nvSpPr>
            <p:spPr>
              <a:xfrm>
                <a:off x="3845461" y="1852707"/>
                <a:ext cx="435337" cy="435337"/>
              </a:xfrm>
              <a:custGeom>
                <a:rect b="b" l="l" r="r" t="t"/>
                <a:pathLst>
                  <a:path extrusionOk="0" h="435337" w="435337">
                    <a:moveTo>
                      <a:pt x="435337" y="217669"/>
                    </a:moveTo>
                    <a:cubicBezTo>
                      <a:pt x="435337" y="337884"/>
                      <a:pt x="337884" y="435337"/>
                      <a:pt x="217669" y="435337"/>
                    </a:cubicBezTo>
                    <a:cubicBezTo>
                      <a:pt x="97453" y="435337"/>
                      <a:pt x="0" y="337884"/>
                      <a:pt x="0" y="217669"/>
                    </a:cubicBezTo>
                    <a:cubicBezTo>
                      <a:pt x="0" y="97453"/>
                      <a:pt x="97453" y="0"/>
                      <a:pt x="217669" y="0"/>
                    </a:cubicBezTo>
                    <a:cubicBezTo>
                      <a:pt x="337884" y="0"/>
                      <a:pt x="435337" y="97453"/>
                      <a:pt x="435337" y="21766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90" name="Google Shape;2890;p71"/>
              <p:cNvGrpSpPr/>
              <p:nvPr/>
            </p:nvGrpSpPr>
            <p:grpSpPr>
              <a:xfrm>
                <a:off x="3869371" y="1876616"/>
                <a:ext cx="387517" cy="387480"/>
                <a:chOff x="3869371" y="1876616"/>
                <a:chExt cx="387517" cy="387480"/>
              </a:xfrm>
            </p:grpSpPr>
            <p:sp>
              <p:nvSpPr>
                <p:cNvPr id="2891" name="Google Shape;2891;p71"/>
                <p:cNvSpPr/>
                <p:nvPr/>
              </p:nvSpPr>
              <p:spPr>
                <a:xfrm>
                  <a:off x="4067766" y="1876621"/>
                  <a:ext cx="85289" cy="154841"/>
                </a:xfrm>
                <a:custGeom>
                  <a:rect b="b" l="l" r="r" t="t"/>
                  <a:pathLst>
                    <a:path extrusionOk="0" h="154841" w="85289">
                      <a:moveTo>
                        <a:pt x="37" y="7833"/>
                      </a:moveTo>
                      <a:lnTo>
                        <a:pt x="37" y="146975"/>
                      </a:lnTo>
                      <a:cubicBezTo>
                        <a:pt x="37" y="155015"/>
                        <a:pt x="10657" y="157857"/>
                        <a:pt x="14658" y="150901"/>
                      </a:cubicBezTo>
                      <a:lnTo>
                        <a:pt x="84248" y="30382"/>
                      </a:lnTo>
                      <a:cubicBezTo>
                        <a:pt x="86529" y="26418"/>
                        <a:pt x="84921" y="21370"/>
                        <a:pt x="80808" y="19350"/>
                      </a:cubicBezTo>
                      <a:cubicBezTo>
                        <a:pt x="58746" y="8506"/>
                        <a:pt x="34328" y="1738"/>
                        <a:pt x="8526" y="18"/>
                      </a:cubicBezTo>
                      <a:cubicBezTo>
                        <a:pt x="3927" y="-281"/>
                        <a:pt x="0" y="3234"/>
                        <a:pt x="0" y="7833"/>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2" name="Google Shape;2892;p71"/>
                <p:cNvSpPr/>
                <p:nvPr/>
              </p:nvSpPr>
              <p:spPr>
                <a:xfrm>
                  <a:off x="3973166" y="1876616"/>
                  <a:ext cx="85251" cy="154845"/>
                </a:xfrm>
                <a:custGeom>
                  <a:rect b="b" l="l" r="r" t="t"/>
                  <a:pathLst>
                    <a:path extrusionOk="0" h="154845" w="85251">
                      <a:moveTo>
                        <a:pt x="1041" y="30386"/>
                      </a:moveTo>
                      <a:lnTo>
                        <a:pt x="70631" y="150906"/>
                      </a:lnTo>
                      <a:cubicBezTo>
                        <a:pt x="74632" y="157861"/>
                        <a:pt x="85252" y="155019"/>
                        <a:pt x="85252" y="146979"/>
                      </a:cubicBezTo>
                      <a:lnTo>
                        <a:pt x="85252" y="7837"/>
                      </a:lnTo>
                      <a:cubicBezTo>
                        <a:pt x="85252" y="3238"/>
                        <a:pt x="81326" y="-314"/>
                        <a:pt x="76764" y="22"/>
                      </a:cubicBezTo>
                      <a:cubicBezTo>
                        <a:pt x="50962" y="1742"/>
                        <a:pt x="26544" y="8511"/>
                        <a:pt x="4482" y="19355"/>
                      </a:cubicBezTo>
                      <a:cubicBezTo>
                        <a:pt x="368" y="21374"/>
                        <a:pt x="-1240" y="26422"/>
                        <a:pt x="1041" y="3038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3" name="Google Shape;2893;p71"/>
                <p:cNvSpPr/>
                <p:nvPr/>
              </p:nvSpPr>
              <p:spPr>
                <a:xfrm>
                  <a:off x="4089448" y="1907821"/>
                  <a:ext cx="136198" cy="136198"/>
                </a:xfrm>
                <a:custGeom>
                  <a:rect b="b" l="l" r="r" t="t"/>
                  <a:pathLst>
                    <a:path extrusionOk="0" h="136198" w="136198">
                      <a:moveTo>
                        <a:pt x="11823" y="135107"/>
                      </a:moveTo>
                      <a:lnTo>
                        <a:pt x="132306" y="65555"/>
                      </a:lnTo>
                      <a:cubicBezTo>
                        <a:pt x="136270" y="63274"/>
                        <a:pt x="137391" y="58076"/>
                        <a:pt x="134811" y="54262"/>
                      </a:cubicBezTo>
                      <a:cubicBezTo>
                        <a:pt x="120751" y="33434"/>
                        <a:pt x="102765" y="15448"/>
                        <a:pt x="81937" y="1388"/>
                      </a:cubicBezTo>
                      <a:cubicBezTo>
                        <a:pt x="78122" y="-1193"/>
                        <a:pt x="72962" y="-71"/>
                        <a:pt x="70644" y="3893"/>
                      </a:cubicBezTo>
                      <a:lnTo>
                        <a:pt x="1091" y="124375"/>
                      </a:lnTo>
                      <a:cubicBezTo>
                        <a:pt x="-2910" y="131331"/>
                        <a:pt x="4868" y="139109"/>
                        <a:pt x="11823" y="135107"/>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4" name="Google Shape;2894;p71"/>
                <p:cNvSpPr/>
                <p:nvPr/>
              </p:nvSpPr>
              <p:spPr>
                <a:xfrm>
                  <a:off x="4102005" y="2075049"/>
                  <a:ext cx="154841" cy="85251"/>
                </a:xfrm>
                <a:custGeom>
                  <a:rect b="b" l="l" r="r" t="t"/>
                  <a:pathLst>
                    <a:path extrusionOk="0" h="85251" w="154841">
                      <a:moveTo>
                        <a:pt x="135491" y="80770"/>
                      </a:moveTo>
                      <a:cubicBezTo>
                        <a:pt x="146335" y="58708"/>
                        <a:pt x="153103" y="34290"/>
                        <a:pt x="154823" y="8488"/>
                      </a:cubicBezTo>
                      <a:cubicBezTo>
                        <a:pt x="155123" y="3889"/>
                        <a:pt x="151608" y="0"/>
                        <a:pt x="147008" y="0"/>
                      </a:cubicBezTo>
                      <a:lnTo>
                        <a:pt x="7866" y="0"/>
                      </a:lnTo>
                      <a:cubicBezTo>
                        <a:pt x="-173" y="0"/>
                        <a:pt x="-3015" y="10620"/>
                        <a:pt x="3940" y="14621"/>
                      </a:cubicBezTo>
                      <a:lnTo>
                        <a:pt x="124460" y="84211"/>
                      </a:lnTo>
                      <a:cubicBezTo>
                        <a:pt x="128423" y="86492"/>
                        <a:pt x="133472" y="84884"/>
                        <a:pt x="135491" y="80770"/>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5" name="Google Shape;2895;p71"/>
                <p:cNvSpPr/>
                <p:nvPr/>
              </p:nvSpPr>
              <p:spPr>
                <a:xfrm>
                  <a:off x="4102043" y="1980374"/>
                  <a:ext cx="154845" cy="85289"/>
                </a:xfrm>
                <a:custGeom>
                  <a:rect b="b" l="l" r="r" t="t"/>
                  <a:pathLst>
                    <a:path extrusionOk="0" h="85289" w="154845">
                      <a:moveTo>
                        <a:pt x="7866" y="85289"/>
                      </a:moveTo>
                      <a:lnTo>
                        <a:pt x="147008" y="85289"/>
                      </a:lnTo>
                      <a:cubicBezTo>
                        <a:pt x="151608" y="85289"/>
                        <a:pt x="155160" y="81363"/>
                        <a:pt x="154823" y="76764"/>
                      </a:cubicBezTo>
                      <a:cubicBezTo>
                        <a:pt x="153103" y="50999"/>
                        <a:pt x="146335" y="26544"/>
                        <a:pt x="135491" y="4482"/>
                      </a:cubicBezTo>
                      <a:cubicBezTo>
                        <a:pt x="133472" y="368"/>
                        <a:pt x="128424" y="-1240"/>
                        <a:pt x="124460" y="1041"/>
                      </a:cubicBezTo>
                      <a:lnTo>
                        <a:pt x="3940" y="70631"/>
                      </a:lnTo>
                      <a:cubicBezTo>
                        <a:pt x="-3015" y="74632"/>
                        <a:pt x="-173" y="85252"/>
                        <a:pt x="7866" y="8525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6" name="Google Shape;2896;p71"/>
                <p:cNvSpPr/>
                <p:nvPr/>
              </p:nvSpPr>
              <p:spPr>
                <a:xfrm>
                  <a:off x="3973204" y="2109251"/>
                  <a:ext cx="85251" cy="154841"/>
                </a:xfrm>
                <a:custGeom>
                  <a:rect b="b" l="l" r="r" t="t"/>
                  <a:pathLst>
                    <a:path extrusionOk="0" h="154841" w="85251">
                      <a:moveTo>
                        <a:pt x="85252" y="147008"/>
                      </a:moveTo>
                      <a:lnTo>
                        <a:pt x="85252" y="7866"/>
                      </a:lnTo>
                      <a:cubicBezTo>
                        <a:pt x="85252" y="-173"/>
                        <a:pt x="74632" y="-3015"/>
                        <a:pt x="70631" y="3940"/>
                      </a:cubicBezTo>
                      <a:lnTo>
                        <a:pt x="1041" y="124460"/>
                      </a:lnTo>
                      <a:cubicBezTo>
                        <a:pt x="-1240" y="128423"/>
                        <a:pt x="368" y="133472"/>
                        <a:pt x="4482" y="135491"/>
                      </a:cubicBezTo>
                      <a:cubicBezTo>
                        <a:pt x="26544" y="146335"/>
                        <a:pt x="50999" y="153103"/>
                        <a:pt x="76764" y="154823"/>
                      </a:cubicBezTo>
                      <a:cubicBezTo>
                        <a:pt x="81326" y="155123"/>
                        <a:pt x="85252" y="151608"/>
                        <a:pt x="85252" y="147008"/>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7" name="Google Shape;2897;p71"/>
                <p:cNvSpPr/>
                <p:nvPr/>
              </p:nvSpPr>
              <p:spPr>
                <a:xfrm>
                  <a:off x="4067804" y="2109251"/>
                  <a:ext cx="85289" cy="154845"/>
                </a:xfrm>
                <a:custGeom>
                  <a:rect b="b" l="l" r="r" t="t"/>
                  <a:pathLst>
                    <a:path extrusionOk="0" h="154845" w="85289">
                      <a:moveTo>
                        <a:pt x="0" y="7866"/>
                      </a:moveTo>
                      <a:lnTo>
                        <a:pt x="0" y="147008"/>
                      </a:lnTo>
                      <a:cubicBezTo>
                        <a:pt x="0" y="151608"/>
                        <a:pt x="3926" y="155160"/>
                        <a:pt x="8526" y="154823"/>
                      </a:cubicBezTo>
                      <a:cubicBezTo>
                        <a:pt x="34290" y="153103"/>
                        <a:pt x="58746" y="146335"/>
                        <a:pt x="80808" y="135491"/>
                      </a:cubicBezTo>
                      <a:cubicBezTo>
                        <a:pt x="84921" y="133472"/>
                        <a:pt x="86529" y="128423"/>
                        <a:pt x="84248" y="124460"/>
                      </a:cubicBezTo>
                      <a:lnTo>
                        <a:pt x="14658" y="3940"/>
                      </a:lnTo>
                      <a:cubicBezTo>
                        <a:pt x="10657" y="-3015"/>
                        <a:pt x="37" y="-173"/>
                        <a:pt x="37" y="786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8" name="Google Shape;2898;p71"/>
                <p:cNvSpPr/>
                <p:nvPr/>
              </p:nvSpPr>
              <p:spPr>
                <a:xfrm>
                  <a:off x="3900575" y="2096731"/>
                  <a:ext cx="136198" cy="136198"/>
                </a:xfrm>
                <a:custGeom>
                  <a:rect b="b" l="l" r="r" t="t"/>
                  <a:pathLst>
                    <a:path extrusionOk="0" h="136198" w="136198">
                      <a:moveTo>
                        <a:pt x="124375" y="1091"/>
                      </a:moveTo>
                      <a:lnTo>
                        <a:pt x="3893" y="70644"/>
                      </a:lnTo>
                      <a:cubicBezTo>
                        <a:pt x="-71" y="72925"/>
                        <a:pt x="-1193" y="78122"/>
                        <a:pt x="1388" y="81937"/>
                      </a:cubicBezTo>
                      <a:cubicBezTo>
                        <a:pt x="15447" y="102765"/>
                        <a:pt x="33434" y="120751"/>
                        <a:pt x="54262" y="134811"/>
                      </a:cubicBezTo>
                      <a:cubicBezTo>
                        <a:pt x="58076" y="137391"/>
                        <a:pt x="63237" y="136269"/>
                        <a:pt x="65555" y="132306"/>
                      </a:cubicBezTo>
                      <a:lnTo>
                        <a:pt x="135107" y="11823"/>
                      </a:lnTo>
                      <a:cubicBezTo>
                        <a:pt x="139108" y="4868"/>
                        <a:pt x="131331" y="-2910"/>
                        <a:pt x="124375" y="1091"/>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9" name="Google Shape;2899;p71"/>
                <p:cNvSpPr/>
                <p:nvPr/>
              </p:nvSpPr>
              <p:spPr>
                <a:xfrm>
                  <a:off x="4089448" y="2096693"/>
                  <a:ext cx="136234" cy="136198"/>
                </a:xfrm>
                <a:custGeom>
                  <a:rect b="b" l="l" r="r" t="t"/>
                  <a:pathLst>
                    <a:path extrusionOk="0" h="136198" w="136234">
                      <a:moveTo>
                        <a:pt x="1129" y="11823"/>
                      </a:moveTo>
                      <a:lnTo>
                        <a:pt x="70681" y="132306"/>
                      </a:lnTo>
                      <a:cubicBezTo>
                        <a:pt x="72962" y="136270"/>
                        <a:pt x="78160" y="137391"/>
                        <a:pt x="81974" y="134811"/>
                      </a:cubicBezTo>
                      <a:cubicBezTo>
                        <a:pt x="102802" y="120751"/>
                        <a:pt x="120789" y="102765"/>
                        <a:pt x="134849" y="81937"/>
                      </a:cubicBezTo>
                      <a:cubicBezTo>
                        <a:pt x="137429" y="78122"/>
                        <a:pt x="136307" y="72962"/>
                        <a:pt x="132306" y="70644"/>
                      </a:cubicBezTo>
                      <a:lnTo>
                        <a:pt x="11823" y="1091"/>
                      </a:lnTo>
                      <a:cubicBezTo>
                        <a:pt x="4868" y="-2910"/>
                        <a:pt x="-2910" y="4868"/>
                        <a:pt x="1091" y="11823"/>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0" name="Google Shape;2900;p71"/>
                <p:cNvSpPr/>
                <p:nvPr/>
              </p:nvSpPr>
              <p:spPr>
                <a:xfrm>
                  <a:off x="3869375" y="1980412"/>
                  <a:ext cx="154841" cy="85289"/>
                </a:xfrm>
                <a:custGeom>
                  <a:rect b="b" l="l" r="r" t="t"/>
                  <a:pathLst>
                    <a:path extrusionOk="0" h="85289" w="154841">
                      <a:moveTo>
                        <a:pt x="7833" y="85252"/>
                      </a:moveTo>
                      <a:lnTo>
                        <a:pt x="146975" y="85252"/>
                      </a:lnTo>
                      <a:cubicBezTo>
                        <a:pt x="155015" y="85252"/>
                        <a:pt x="157857" y="74632"/>
                        <a:pt x="150901" y="70631"/>
                      </a:cubicBezTo>
                      <a:lnTo>
                        <a:pt x="30382" y="1041"/>
                      </a:lnTo>
                      <a:cubicBezTo>
                        <a:pt x="26418" y="-1240"/>
                        <a:pt x="21370" y="368"/>
                        <a:pt x="19350" y="4482"/>
                      </a:cubicBezTo>
                      <a:cubicBezTo>
                        <a:pt x="8506" y="26544"/>
                        <a:pt x="1738" y="50962"/>
                        <a:pt x="18" y="76764"/>
                      </a:cubicBezTo>
                      <a:cubicBezTo>
                        <a:pt x="-281" y="81363"/>
                        <a:pt x="3234" y="85289"/>
                        <a:pt x="7833" y="85289"/>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1" name="Google Shape;2901;p71"/>
                <p:cNvSpPr/>
                <p:nvPr/>
              </p:nvSpPr>
              <p:spPr>
                <a:xfrm>
                  <a:off x="3900575" y="1907821"/>
                  <a:ext cx="136198" cy="136198"/>
                </a:xfrm>
                <a:custGeom>
                  <a:rect b="b" l="l" r="r" t="t"/>
                  <a:pathLst>
                    <a:path extrusionOk="0" h="136198" w="136198">
                      <a:moveTo>
                        <a:pt x="135107" y="124375"/>
                      </a:moveTo>
                      <a:lnTo>
                        <a:pt x="65555" y="3893"/>
                      </a:lnTo>
                      <a:cubicBezTo>
                        <a:pt x="63274" y="-71"/>
                        <a:pt x="58076" y="-1193"/>
                        <a:pt x="54262" y="1388"/>
                      </a:cubicBezTo>
                      <a:cubicBezTo>
                        <a:pt x="33434" y="15448"/>
                        <a:pt x="15447" y="33434"/>
                        <a:pt x="1388" y="54262"/>
                      </a:cubicBezTo>
                      <a:cubicBezTo>
                        <a:pt x="-1193" y="58076"/>
                        <a:pt x="-71" y="63237"/>
                        <a:pt x="3893" y="65555"/>
                      </a:cubicBezTo>
                      <a:lnTo>
                        <a:pt x="124375" y="135107"/>
                      </a:lnTo>
                      <a:cubicBezTo>
                        <a:pt x="131331" y="139109"/>
                        <a:pt x="139108" y="131331"/>
                        <a:pt x="135107" y="124375"/>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2" name="Google Shape;2902;p71"/>
                <p:cNvSpPr/>
                <p:nvPr/>
              </p:nvSpPr>
              <p:spPr>
                <a:xfrm>
                  <a:off x="3869371" y="2075049"/>
                  <a:ext cx="154845" cy="85251"/>
                </a:xfrm>
                <a:custGeom>
                  <a:rect b="b" l="l" r="r" t="t"/>
                  <a:pathLst>
                    <a:path extrusionOk="0" h="85251" w="154845">
                      <a:moveTo>
                        <a:pt x="146979" y="0"/>
                      </a:moveTo>
                      <a:lnTo>
                        <a:pt x="7837" y="0"/>
                      </a:lnTo>
                      <a:cubicBezTo>
                        <a:pt x="3238" y="0"/>
                        <a:pt x="-314" y="3926"/>
                        <a:pt x="22" y="8488"/>
                      </a:cubicBezTo>
                      <a:cubicBezTo>
                        <a:pt x="1742" y="34290"/>
                        <a:pt x="8511" y="58708"/>
                        <a:pt x="19355" y="80770"/>
                      </a:cubicBezTo>
                      <a:cubicBezTo>
                        <a:pt x="21374" y="84884"/>
                        <a:pt x="26422" y="86492"/>
                        <a:pt x="30386" y="84211"/>
                      </a:cubicBezTo>
                      <a:lnTo>
                        <a:pt x="150906" y="14621"/>
                      </a:lnTo>
                      <a:cubicBezTo>
                        <a:pt x="157861" y="10620"/>
                        <a:pt x="155019" y="0"/>
                        <a:pt x="146979" y="0"/>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03" name="Google Shape;2903;p71"/>
            <p:cNvGrpSpPr/>
            <p:nvPr/>
          </p:nvGrpSpPr>
          <p:grpSpPr>
            <a:xfrm>
              <a:off x="1407062" y="3689138"/>
              <a:ext cx="323648" cy="457599"/>
              <a:chOff x="3187856" y="1516238"/>
              <a:chExt cx="494119" cy="698625"/>
            </a:xfrm>
          </p:grpSpPr>
          <p:sp>
            <p:nvSpPr>
              <p:cNvPr id="2904" name="Google Shape;2904;p71"/>
              <p:cNvSpPr/>
              <p:nvPr/>
            </p:nvSpPr>
            <p:spPr>
              <a:xfrm>
                <a:off x="3190100" y="1516238"/>
                <a:ext cx="489595" cy="639883"/>
              </a:xfrm>
              <a:custGeom>
                <a:rect b="b" l="l" r="r" t="t"/>
                <a:pathLst>
                  <a:path extrusionOk="0" h="639883" w="489595">
                    <a:moveTo>
                      <a:pt x="489595" y="589025"/>
                    </a:moveTo>
                    <a:cubicBezTo>
                      <a:pt x="338824" y="652856"/>
                      <a:pt x="163747" y="659288"/>
                      <a:pt x="0" y="592989"/>
                    </a:cubicBezTo>
                    <a:lnTo>
                      <a:pt x="239993" y="0"/>
                    </a:lnTo>
                    <a:lnTo>
                      <a:pt x="489595" y="589025"/>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905" name="Google Shape;2905;p71"/>
              <p:cNvGrpSpPr/>
              <p:nvPr/>
            </p:nvGrpSpPr>
            <p:grpSpPr>
              <a:xfrm>
                <a:off x="3248821" y="1967542"/>
                <a:ext cx="353679" cy="247321"/>
                <a:chOff x="3248821" y="1967542"/>
                <a:chExt cx="353679" cy="247321"/>
              </a:xfrm>
            </p:grpSpPr>
            <p:sp>
              <p:nvSpPr>
                <p:cNvPr id="2906" name="Google Shape;2906;p71"/>
                <p:cNvSpPr/>
                <p:nvPr/>
              </p:nvSpPr>
              <p:spPr>
                <a:xfrm>
                  <a:off x="3506314" y="1990988"/>
                  <a:ext cx="96186" cy="223875"/>
                </a:xfrm>
                <a:custGeom>
                  <a:rect b="b" l="l" r="r" t="t"/>
                  <a:pathLst>
                    <a:path extrusionOk="0" h="223875" w="96186">
                      <a:moveTo>
                        <a:pt x="38203" y="0"/>
                      </a:moveTo>
                      <a:cubicBezTo>
                        <a:pt x="46205" y="21763"/>
                        <a:pt x="12476" y="33766"/>
                        <a:pt x="10270" y="51940"/>
                      </a:cubicBezTo>
                      <a:cubicBezTo>
                        <a:pt x="10643" y="56464"/>
                        <a:pt x="13448" y="59979"/>
                        <a:pt x="19581" y="62148"/>
                      </a:cubicBezTo>
                      <a:cubicBezTo>
                        <a:pt x="32070" y="67234"/>
                        <a:pt x="48785" y="66822"/>
                        <a:pt x="60190" y="75573"/>
                      </a:cubicBezTo>
                      <a:cubicBezTo>
                        <a:pt x="74624" y="87987"/>
                        <a:pt x="59629" y="104889"/>
                        <a:pt x="49944" y="114312"/>
                      </a:cubicBezTo>
                      <a:cubicBezTo>
                        <a:pt x="43139" y="122128"/>
                        <a:pt x="29864" y="133458"/>
                        <a:pt x="40147" y="142433"/>
                      </a:cubicBezTo>
                      <a:cubicBezTo>
                        <a:pt x="52562" y="149724"/>
                        <a:pt x="71782" y="145686"/>
                        <a:pt x="85543" y="153651"/>
                      </a:cubicBezTo>
                      <a:cubicBezTo>
                        <a:pt x="97172" y="159708"/>
                        <a:pt x="99416" y="175152"/>
                        <a:pt x="91563" y="184762"/>
                      </a:cubicBezTo>
                      <a:cubicBezTo>
                        <a:pt x="84758" y="193737"/>
                        <a:pt x="74923" y="199533"/>
                        <a:pt x="67108" y="206637"/>
                      </a:cubicBezTo>
                      <a:cubicBezTo>
                        <a:pt x="62022" y="211087"/>
                        <a:pt x="57722" y="216472"/>
                        <a:pt x="58620" y="223539"/>
                      </a:cubicBezTo>
                      <a:lnTo>
                        <a:pt x="57498" y="223876"/>
                      </a:lnTo>
                      <a:cubicBezTo>
                        <a:pt x="49795" y="202375"/>
                        <a:pt x="83225" y="190035"/>
                        <a:pt x="84945" y="171899"/>
                      </a:cubicBezTo>
                      <a:cubicBezTo>
                        <a:pt x="84346" y="167598"/>
                        <a:pt x="81766" y="164570"/>
                        <a:pt x="75709" y="162999"/>
                      </a:cubicBezTo>
                      <a:cubicBezTo>
                        <a:pt x="62022" y="158661"/>
                        <a:pt x="46691" y="160942"/>
                        <a:pt x="33267" y="151108"/>
                      </a:cubicBezTo>
                      <a:cubicBezTo>
                        <a:pt x="25601" y="145162"/>
                        <a:pt x="23956" y="133234"/>
                        <a:pt x="29452" y="125344"/>
                      </a:cubicBezTo>
                      <a:cubicBezTo>
                        <a:pt x="37941" y="112331"/>
                        <a:pt x="52300" y="107432"/>
                        <a:pt x="60340" y="95242"/>
                      </a:cubicBezTo>
                      <a:cubicBezTo>
                        <a:pt x="64191" y="89894"/>
                        <a:pt x="62957" y="82266"/>
                        <a:pt x="57872" y="78564"/>
                      </a:cubicBezTo>
                      <a:cubicBezTo>
                        <a:pt x="45756" y="71085"/>
                        <a:pt x="30537" y="75535"/>
                        <a:pt x="16589" y="71497"/>
                      </a:cubicBezTo>
                      <a:cubicBezTo>
                        <a:pt x="1295" y="68169"/>
                        <a:pt x="-4950" y="51678"/>
                        <a:pt x="4399" y="39263"/>
                      </a:cubicBezTo>
                      <a:cubicBezTo>
                        <a:pt x="11017" y="30214"/>
                        <a:pt x="20777" y="24231"/>
                        <a:pt x="28593" y="17164"/>
                      </a:cubicBezTo>
                      <a:cubicBezTo>
                        <a:pt x="33603" y="12677"/>
                        <a:pt x="37903" y="7441"/>
                        <a:pt x="37193" y="337"/>
                      </a:cubicBezTo>
                      <a:lnTo>
                        <a:pt x="38315" y="0"/>
                      </a:lnTo>
                      <a:lnTo>
                        <a:pt x="38315"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7" name="Google Shape;2907;p71"/>
                <p:cNvSpPr/>
                <p:nvPr/>
              </p:nvSpPr>
              <p:spPr>
                <a:xfrm>
                  <a:off x="3387058" y="1980518"/>
                  <a:ext cx="96194" cy="223875"/>
                </a:xfrm>
                <a:custGeom>
                  <a:rect b="b" l="l" r="r" t="t"/>
                  <a:pathLst>
                    <a:path extrusionOk="0" h="223875" w="96194">
                      <a:moveTo>
                        <a:pt x="38211" y="0"/>
                      </a:moveTo>
                      <a:cubicBezTo>
                        <a:pt x="46213" y="21763"/>
                        <a:pt x="12484" y="33766"/>
                        <a:pt x="10277" y="51940"/>
                      </a:cubicBezTo>
                      <a:cubicBezTo>
                        <a:pt x="10689" y="56464"/>
                        <a:pt x="13456" y="59979"/>
                        <a:pt x="19588" y="62148"/>
                      </a:cubicBezTo>
                      <a:cubicBezTo>
                        <a:pt x="32078" y="67234"/>
                        <a:pt x="48793" y="66822"/>
                        <a:pt x="60198" y="75572"/>
                      </a:cubicBezTo>
                      <a:cubicBezTo>
                        <a:pt x="74632" y="87987"/>
                        <a:pt x="59637" y="104889"/>
                        <a:pt x="49952" y="114312"/>
                      </a:cubicBezTo>
                      <a:cubicBezTo>
                        <a:pt x="43147" y="122128"/>
                        <a:pt x="29872" y="133458"/>
                        <a:pt x="40155" y="142432"/>
                      </a:cubicBezTo>
                      <a:cubicBezTo>
                        <a:pt x="52570" y="149724"/>
                        <a:pt x="71790" y="145686"/>
                        <a:pt x="85551" y="153650"/>
                      </a:cubicBezTo>
                      <a:cubicBezTo>
                        <a:pt x="97180" y="159708"/>
                        <a:pt x="99424" y="175152"/>
                        <a:pt x="91571" y="184762"/>
                      </a:cubicBezTo>
                      <a:cubicBezTo>
                        <a:pt x="84766" y="193737"/>
                        <a:pt x="74931" y="199533"/>
                        <a:pt x="67116" y="206637"/>
                      </a:cubicBezTo>
                      <a:cubicBezTo>
                        <a:pt x="62030" y="211087"/>
                        <a:pt x="57730" y="216472"/>
                        <a:pt x="58627" y="223539"/>
                      </a:cubicBezTo>
                      <a:lnTo>
                        <a:pt x="57506" y="223876"/>
                      </a:lnTo>
                      <a:cubicBezTo>
                        <a:pt x="49803" y="202375"/>
                        <a:pt x="83233" y="190035"/>
                        <a:pt x="84953" y="171899"/>
                      </a:cubicBezTo>
                      <a:cubicBezTo>
                        <a:pt x="84354" y="167598"/>
                        <a:pt x="81774" y="164570"/>
                        <a:pt x="75716" y="162961"/>
                      </a:cubicBezTo>
                      <a:cubicBezTo>
                        <a:pt x="62030" y="158624"/>
                        <a:pt x="46699" y="160905"/>
                        <a:pt x="33275" y="151070"/>
                      </a:cubicBezTo>
                      <a:cubicBezTo>
                        <a:pt x="25609" y="145125"/>
                        <a:pt x="23964" y="133196"/>
                        <a:pt x="29460" y="125306"/>
                      </a:cubicBezTo>
                      <a:cubicBezTo>
                        <a:pt x="37949" y="112293"/>
                        <a:pt x="52308" y="107395"/>
                        <a:pt x="60348" y="95204"/>
                      </a:cubicBezTo>
                      <a:cubicBezTo>
                        <a:pt x="64199" y="89857"/>
                        <a:pt x="62965" y="82229"/>
                        <a:pt x="57880" y="78527"/>
                      </a:cubicBezTo>
                      <a:cubicBezTo>
                        <a:pt x="45764" y="71011"/>
                        <a:pt x="30545" y="75498"/>
                        <a:pt x="16597" y="71459"/>
                      </a:cubicBezTo>
                      <a:cubicBezTo>
                        <a:pt x="1266" y="68131"/>
                        <a:pt x="-4942" y="51641"/>
                        <a:pt x="4407" y="39226"/>
                      </a:cubicBezTo>
                      <a:cubicBezTo>
                        <a:pt x="11025" y="30177"/>
                        <a:pt x="20785" y="24194"/>
                        <a:pt x="28600" y="17126"/>
                      </a:cubicBezTo>
                      <a:cubicBezTo>
                        <a:pt x="33611" y="12639"/>
                        <a:pt x="37911" y="7404"/>
                        <a:pt x="37201" y="336"/>
                      </a:cubicBezTo>
                      <a:lnTo>
                        <a:pt x="38323" y="0"/>
                      </a:lnTo>
                      <a:lnTo>
                        <a:pt x="38323"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8" name="Google Shape;2908;p71"/>
                <p:cNvSpPr/>
                <p:nvPr/>
              </p:nvSpPr>
              <p:spPr>
                <a:xfrm>
                  <a:off x="3248821" y="1967542"/>
                  <a:ext cx="96186" cy="223875"/>
                </a:xfrm>
                <a:custGeom>
                  <a:rect b="b" l="l" r="r" t="t"/>
                  <a:pathLst>
                    <a:path extrusionOk="0" h="223875" w="96186">
                      <a:moveTo>
                        <a:pt x="38203" y="0"/>
                      </a:moveTo>
                      <a:cubicBezTo>
                        <a:pt x="46205" y="21763"/>
                        <a:pt x="12476" y="33767"/>
                        <a:pt x="10270" y="51940"/>
                      </a:cubicBezTo>
                      <a:cubicBezTo>
                        <a:pt x="10681" y="56465"/>
                        <a:pt x="13448" y="59980"/>
                        <a:pt x="19581" y="62148"/>
                      </a:cubicBezTo>
                      <a:cubicBezTo>
                        <a:pt x="32070" y="67234"/>
                        <a:pt x="48785" y="66822"/>
                        <a:pt x="60190" y="75573"/>
                      </a:cubicBezTo>
                      <a:cubicBezTo>
                        <a:pt x="74624" y="87987"/>
                        <a:pt x="59629" y="104889"/>
                        <a:pt x="49944" y="114312"/>
                      </a:cubicBezTo>
                      <a:cubicBezTo>
                        <a:pt x="43139" y="122128"/>
                        <a:pt x="29864" y="133458"/>
                        <a:pt x="40147" y="142433"/>
                      </a:cubicBezTo>
                      <a:cubicBezTo>
                        <a:pt x="52562" y="149724"/>
                        <a:pt x="71782" y="145686"/>
                        <a:pt x="85543" y="153651"/>
                      </a:cubicBezTo>
                      <a:cubicBezTo>
                        <a:pt x="97172" y="159708"/>
                        <a:pt x="99416" y="175152"/>
                        <a:pt x="91563" y="184762"/>
                      </a:cubicBezTo>
                      <a:cubicBezTo>
                        <a:pt x="84758" y="193737"/>
                        <a:pt x="74923" y="199570"/>
                        <a:pt x="67108" y="206637"/>
                      </a:cubicBezTo>
                      <a:cubicBezTo>
                        <a:pt x="62022" y="211087"/>
                        <a:pt x="57722" y="216472"/>
                        <a:pt x="58620" y="223540"/>
                      </a:cubicBezTo>
                      <a:lnTo>
                        <a:pt x="57498" y="223876"/>
                      </a:lnTo>
                      <a:cubicBezTo>
                        <a:pt x="49795" y="202375"/>
                        <a:pt x="83225" y="190035"/>
                        <a:pt x="84945" y="171899"/>
                      </a:cubicBezTo>
                      <a:cubicBezTo>
                        <a:pt x="84346" y="167598"/>
                        <a:pt x="81766" y="164570"/>
                        <a:pt x="75709" y="162999"/>
                      </a:cubicBezTo>
                      <a:cubicBezTo>
                        <a:pt x="62022" y="158661"/>
                        <a:pt x="46691" y="160943"/>
                        <a:pt x="33267" y="151108"/>
                      </a:cubicBezTo>
                      <a:cubicBezTo>
                        <a:pt x="25601" y="145162"/>
                        <a:pt x="23956" y="133234"/>
                        <a:pt x="29453" y="125344"/>
                      </a:cubicBezTo>
                      <a:cubicBezTo>
                        <a:pt x="37941" y="112331"/>
                        <a:pt x="52300" y="107432"/>
                        <a:pt x="60340" y="95242"/>
                      </a:cubicBezTo>
                      <a:cubicBezTo>
                        <a:pt x="64191" y="89895"/>
                        <a:pt x="62957" y="82266"/>
                        <a:pt x="57872" y="78564"/>
                      </a:cubicBezTo>
                      <a:cubicBezTo>
                        <a:pt x="45756" y="71048"/>
                        <a:pt x="30537" y="75535"/>
                        <a:pt x="16589" y="71497"/>
                      </a:cubicBezTo>
                      <a:cubicBezTo>
                        <a:pt x="1295" y="68169"/>
                        <a:pt x="-4950" y="51678"/>
                        <a:pt x="4399" y="39263"/>
                      </a:cubicBezTo>
                      <a:cubicBezTo>
                        <a:pt x="11018" y="30214"/>
                        <a:pt x="20777" y="24231"/>
                        <a:pt x="28592" y="17164"/>
                      </a:cubicBezTo>
                      <a:cubicBezTo>
                        <a:pt x="33603" y="12677"/>
                        <a:pt x="37904" y="7441"/>
                        <a:pt x="37193" y="337"/>
                      </a:cubicBezTo>
                      <a:lnTo>
                        <a:pt x="38315" y="0"/>
                      </a:lnTo>
                      <a:lnTo>
                        <a:pt x="38315"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909" name="Google Shape;2909;p71"/>
              <p:cNvSpPr/>
              <p:nvPr/>
            </p:nvSpPr>
            <p:spPr>
              <a:xfrm>
                <a:off x="3216948" y="1516276"/>
                <a:ext cx="434925" cy="563212"/>
              </a:xfrm>
              <a:custGeom>
                <a:rect b="b" l="l" r="r" t="t"/>
                <a:pathLst>
                  <a:path extrusionOk="0" h="563212" w="434925">
                    <a:moveTo>
                      <a:pt x="434926" y="523362"/>
                    </a:moveTo>
                    <a:cubicBezTo>
                      <a:pt x="299037" y="573619"/>
                      <a:pt x="145835" y="578181"/>
                      <a:pt x="0" y="526503"/>
                    </a:cubicBezTo>
                    <a:lnTo>
                      <a:pt x="213107" y="0"/>
                    </a:lnTo>
                    <a:lnTo>
                      <a:pt x="434926" y="523362"/>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0" name="Google Shape;2910;p71"/>
              <p:cNvSpPr/>
              <p:nvPr/>
            </p:nvSpPr>
            <p:spPr>
              <a:xfrm>
                <a:off x="3460918" y="1763672"/>
                <a:ext cx="35770" cy="70226"/>
              </a:xfrm>
              <a:custGeom>
                <a:rect b="b" l="l" r="r" t="t"/>
                <a:pathLst>
                  <a:path extrusionOk="0" h="70226" w="35770">
                    <a:moveTo>
                      <a:pt x="16701" y="1197"/>
                    </a:moveTo>
                    <a:cubicBezTo>
                      <a:pt x="17524" y="1084"/>
                      <a:pt x="17113" y="1197"/>
                      <a:pt x="17187" y="1458"/>
                    </a:cubicBezTo>
                    <a:cubicBezTo>
                      <a:pt x="16739" y="7591"/>
                      <a:pt x="15579" y="13761"/>
                      <a:pt x="14308" y="19707"/>
                    </a:cubicBezTo>
                    <a:cubicBezTo>
                      <a:pt x="12887" y="31635"/>
                      <a:pt x="5782" y="43900"/>
                      <a:pt x="5932" y="54969"/>
                    </a:cubicBezTo>
                    <a:cubicBezTo>
                      <a:pt x="6306" y="60840"/>
                      <a:pt x="10905" y="65102"/>
                      <a:pt x="16701" y="63532"/>
                    </a:cubicBezTo>
                    <a:cubicBezTo>
                      <a:pt x="28106" y="60727"/>
                      <a:pt x="23095" y="46592"/>
                      <a:pt x="22198" y="37730"/>
                    </a:cubicBezTo>
                    <a:cubicBezTo>
                      <a:pt x="21076" y="31186"/>
                      <a:pt x="18459" y="16827"/>
                      <a:pt x="17449" y="10433"/>
                    </a:cubicBezTo>
                    <a:cubicBezTo>
                      <a:pt x="17075" y="7965"/>
                      <a:pt x="16439"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7" y="70337"/>
                      <a:pt x="16626" y="74675"/>
                      <a:pt x="6605" y="65102"/>
                    </a:cubicBezTo>
                    <a:cubicBezTo>
                      <a:pt x="-4538" y="47939"/>
                      <a:pt x="-388" y="24642"/>
                      <a:pt x="10195" y="8227"/>
                    </a:cubicBezTo>
                    <a:cubicBezTo>
                      <a:pt x="11803" y="5721"/>
                      <a:pt x="14495" y="1608"/>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1" name="Google Shape;2911;p71"/>
              <p:cNvSpPr/>
              <p:nvPr/>
            </p:nvSpPr>
            <p:spPr>
              <a:xfrm>
                <a:off x="3346905" y="1835580"/>
                <a:ext cx="35770" cy="70226"/>
              </a:xfrm>
              <a:custGeom>
                <a:rect b="b" l="l" r="r" t="t"/>
                <a:pathLst>
                  <a:path extrusionOk="0" h="70226" w="35770">
                    <a:moveTo>
                      <a:pt x="16701" y="1197"/>
                    </a:moveTo>
                    <a:cubicBezTo>
                      <a:pt x="17524" y="1084"/>
                      <a:pt x="17112" y="1197"/>
                      <a:pt x="17187" y="1458"/>
                    </a:cubicBezTo>
                    <a:cubicBezTo>
                      <a:pt x="16739" y="7591"/>
                      <a:pt x="15579" y="13761"/>
                      <a:pt x="14308" y="19706"/>
                    </a:cubicBezTo>
                    <a:cubicBezTo>
                      <a:pt x="12887" y="31635"/>
                      <a:pt x="5782" y="43900"/>
                      <a:pt x="5932" y="54969"/>
                    </a:cubicBezTo>
                    <a:cubicBezTo>
                      <a:pt x="6306" y="60839"/>
                      <a:pt x="10905" y="65102"/>
                      <a:pt x="16701" y="63532"/>
                    </a:cubicBezTo>
                    <a:cubicBezTo>
                      <a:pt x="28106" y="60727"/>
                      <a:pt x="23095" y="46592"/>
                      <a:pt x="22198" y="37730"/>
                    </a:cubicBezTo>
                    <a:cubicBezTo>
                      <a:pt x="21076" y="31186"/>
                      <a:pt x="18459" y="16827"/>
                      <a:pt x="17449" y="10433"/>
                    </a:cubicBezTo>
                    <a:cubicBezTo>
                      <a:pt x="17075" y="7965"/>
                      <a:pt x="16439"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6" y="70337"/>
                      <a:pt x="16626" y="74675"/>
                      <a:pt x="6605" y="65102"/>
                    </a:cubicBezTo>
                    <a:cubicBezTo>
                      <a:pt x="-4538" y="47939"/>
                      <a:pt x="-388" y="24642"/>
                      <a:pt x="10195" y="8227"/>
                    </a:cubicBezTo>
                    <a:cubicBezTo>
                      <a:pt x="11803" y="5721"/>
                      <a:pt x="14458" y="1645"/>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2" name="Google Shape;2912;p71"/>
              <p:cNvSpPr/>
              <p:nvPr/>
            </p:nvSpPr>
            <p:spPr>
              <a:xfrm>
                <a:off x="3431303" y="1917173"/>
                <a:ext cx="35770" cy="70226"/>
              </a:xfrm>
              <a:custGeom>
                <a:rect b="b" l="l" r="r" t="t"/>
                <a:pathLst>
                  <a:path extrusionOk="0" h="70226" w="35770">
                    <a:moveTo>
                      <a:pt x="16701" y="1197"/>
                    </a:moveTo>
                    <a:cubicBezTo>
                      <a:pt x="17524" y="1084"/>
                      <a:pt x="17112" y="1197"/>
                      <a:pt x="17187" y="1458"/>
                    </a:cubicBezTo>
                    <a:cubicBezTo>
                      <a:pt x="16739" y="7591"/>
                      <a:pt x="15579" y="13761"/>
                      <a:pt x="14308" y="19706"/>
                    </a:cubicBezTo>
                    <a:cubicBezTo>
                      <a:pt x="12887" y="31635"/>
                      <a:pt x="5782" y="43900"/>
                      <a:pt x="5894" y="54969"/>
                    </a:cubicBezTo>
                    <a:cubicBezTo>
                      <a:pt x="6268" y="60839"/>
                      <a:pt x="10868" y="65102"/>
                      <a:pt x="16701" y="63532"/>
                    </a:cubicBezTo>
                    <a:cubicBezTo>
                      <a:pt x="28106" y="60727"/>
                      <a:pt x="23095" y="46592"/>
                      <a:pt x="22198" y="37730"/>
                    </a:cubicBezTo>
                    <a:cubicBezTo>
                      <a:pt x="21076" y="31186"/>
                      <a:pt x="18459" y="16827"/>
                      <a:pt x="17449" y="10433"/>
                    </a:cubicBezTo>
                    <a:cubicBezTo>
                      <a:pt x="17075" y="7965"/>
                      <a:pt x="16477"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6" y="70337"/>
                      <a:pt x="16626" y="74675"/>
                      <a:pt x="6605" y="65102"/>
                    </a:cubicBezTo>
                    <a:cubicBezTo>
                      <a:pt x="-4538" y="47939"/>
                      <a:pt x="-388" y="24642"/>
                      <a:pt x="10195" y="8227"/>
                    </a:cubicBezTo>
                    <a:cubicBezTo>
                      <a:pt x="11803" y="5721"/>
                      <a:pt x="14495" y="1608"/>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3" name="Google Shape;2913;p71"/>
              <p:cNvSpPr/>
              <p:nvPr/>
            </p:nvSpPr>
            <p:spPr>
              <a:xfrm>
                <a:off x="3187856" y="2081792"/>
                <a:ext cx="494119" cy="129332"/>
              </a:xfrm>
              <a:custGeom>
                <a:rect b="b" l="l" r="r" t="t"/>
                <a:pathLst>
                  <a:path extrusionOk="0" h="129332" w="494119">
                    <a:moveTo>
                      <a:pt x="494120" y="28893"/>
                    </a:moveTo>
                    <a:cubicBezTo>
                      <a:pt x="478377" y="72868"/>
                      <a:pt x="429167" y="112618"/>
                      <a:pt x="382163" y="109103"/>
                    </a:cubicBezTo>
                    <a:cubicBezTo>
                      <a:pt x="359241" y="106298"/>
                      <a:pt x="334711" y="91042"/>
                      <a:pt x="312125" y="89471"/>
                    </a:cubicBezTo>
                    <a:cubicBezTo>
                      <a:pt x="290287" y="87564"/>
                      <a:pt x="269646" y="94930"/>
                      <a:pt x="247696" y="106523"/>
                    </a:cubicBezTo>
                    <a:cubicBezTo>
                      <a:pt x="236739" y="111758"/>
                      <a:pt x="225484" y="117815"/>
                      <a:pt x="214079" y="121143"/>
                    </a:cubicBezTo>
                    <a:cubicBezTo>
                      <a:pt x="191381" y="127538"/>
                      <a:pt x="168197" y="128547"/>
                      <a:pt x="144863" y="129333"/>
                    </a:cubicBezTo>
                    <a:cubicBezTo>
                      <a:pt x="83911" y="127986"/>
                      <a:pt x="26362" y="87900"/>
                      <a:pt x="0" y="32894"/>
                    </a:cubicBezTo>
                    <a:cubicBezTo>
                      <a:pt x="0" y="32894"/>
                      <a:pt x="4450" y="21938"/>
                      <a:pt x="4450" y="21938"/>
                    </a:cubicBezTo>
                    <a:cubicBezTo>
                      <a:pt x="28718" y="11729"/>
                      <a:pt x="50893" y="6756"/>
                      <a:pt x="74750" y="3316"/>
                    </a:cubicBezTo>
                    <a:cubicBezTo>
                      <a:pt x="94980" y="399"/>
                      <a:pt x="114686" y="-1059"/>
                      <a:pt x="134393" y="885"/>
                    </a:cubicBezTo>
                    <a:cubicBezTo>
                      <a:pt x="153239" y="2381"/>
                      <a:pt x="171076" y="9710"/>
                      <a:pt x="189735" y="16030"/>
                    </a:cubicBezTo>
                    <a:cubicBezTo>
                      <a:pt x="199308" y="19395"/>
                      <a:pt x="208769" y="21340"/>
                      <a:pt x="217968" y="26201"/>
                    </a:cubicBezTo>
                    <a:cubicBezTo>
                      <a:pt x="236739" y="34802"/>
                      <a:pt x="256820" y="49871"/>
                      <a:pt x="277648" y="53349"/>
                    </a:cubicBezTo>
                    <a:cubicBezTo>
                      <a:pt x="316874" y="60977"/>
                      <a:pt x="334673" y="32221"/>
                      <a:pt x="362045" y="12552"/>
                    </a:cubicBezTo>
                    <a:cubicBezTo>
                      <a:pt x="379434" y="1035"/>
                      <a:pt x="398878" y="923"/>
                      <a:pt x="419108" y="1072"/>
                    </a:cubicBezTo>
                    <a:cubicBezTo>
                      <a:pt x="443339" y="2119"/>
                      <a:pt x="464841" y="6420"/>
                      <a:pt x="489521" y="17974"/>
                    </a:cubicBezTo>
                    <a:lnTo>
                      <a:pt x="494120" y="28856"/>
                    </a:lnTo>
                    <a:lnTo>
                      <a:pt x="494120" y="28856"/>
                    </a:lnTo>
                    <a:close/>
                  </a:path>
                </a:pathLst>
              </a:custGeom>
              <a:solidFill>
                <a:srgbClr val="76811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14" name="Google Shape;2914;p71"/>
            <p:cNvGrpSpPr/>
            <p:nvPr/>
          </p:nvGrpSpPr>
          <p:grpSpPr>
            <a:xfrm>
              <a:off x="1444297" y="3783674"/>
              <a:ext cx="482671" cy="643985"/>
              <a:chOff x="3244703" y="1660568"/>
              <a:chExt cx="736903" cy="983183"/>
            </a:xfrm>
          </p:grpSpPr>
          <p:sp>
            <p:nvSpPr>
              <p:cNvPr id="2915" name="Google Shape;2915;p71"/>
              <p:cNvSpPr/>
              <p:nvPr/>
            </p:nvSpPr>
            <p:spPr>
              <a:xfrm>
                <a:off x="3244703" y="1660568"/>
                <a:ext cx="684391" cy="983183"/>
              </a:xfrm>
              <a:custGeom>
                <a:rect b="b" l="l" r="r" t="t"/>
                <a:pathLst>
                  <a:path extrusionOk="0" h="983183" w="684391">
                    <a:moveTo>
                      <a:pt x="638077" y="308134"/>
                    </a:moveTo>
                    <a:cubicBezTo>
                      <a:pt x="657709" y="197598"/>
                      <a:pt x="700674" y="59615"/>
                      <a:pt x="554540" y="10405"/>
                    </a:cubicBezTo>
                    <a:cubicBezTo>
                      <a:pt x="408405" y="-38805"/>
                      <a:pt x="359195" y="97084"/>
                      <a:pt x="307966" y="197000"/>
                    </a:cubicBezTo>
                    <a:cubicBezTo>
                      <a:pt x="266908" y="277097"/>
                      <a:pt x="111313" y="286296"/>
                      <a:pt x="20296" y="556690"/>
                    </a:cubicBezTo>
                    <a:cubicBezTo>
                      <a:pt x="-81564" y="859279"/>
                      <a:pt x="233104" y="965216"/>
                      <a:pt x="233104" y="965216"/>
                    </a:cubicBezTo>
                    <a:cubicBezTo>
                      <a:pt x="233104" y="965216"/>
                      <a:pt x="547772" y="1071152"/>
                      <a:pt x="649632" y="768562"/>
                    </a:cubicBezTo>
                    <a:cubicBezTo>
                      <a:pt x="740648" y="498168"/>
                      <a:pt x="622335" y="396757"/>
                      <a:pt x="638040" y="3081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6" name="Google Shape;2916;p71"/>
              <p:cNvSpPr/>
              <p:nvPr/>
            </p:nvSpPr>
            <p:spPr>
              <a:xfrm>
                <a:off x="3797410" y="1662706"/>
                <a:ext cx="184196" cy="768331"/>
              </a:xfrm>
              <a:custGeom>
                <a:rect b="b" l="l" r="r" t="t"/>
                <a:pathLst>
                  <a:path extrusionOk="0" h="768331" w="184196">
                    <a:moveTo>
                      <a:pt x="91390" y="764554"/>
                    </a:moveTo>
                    <a:cubicBezTo>
                      <a:pt x="79536" y="722038"/>
                      <a:pt x="77741" y="678923"/>
                      <a:pt x="77106" y="635546"/>
                    </a:cubicBezTo>
                    <a:cubicBezTo>
                      <a:pt x="77106" y="635546"/>
                      <a:pt x="77330" y="612325"/>
                      <a:pt x="77330" y="612325"/>
                    </a:cubicBezTo>
                    <a:cubicBezTo>
                      <a:pt x="76283" y="579830"/>
                      <a:pt x="87090" y="550775"/>
                      <a:pt x="95616" y="519140"/>
                    </a:cubicBezTo>
                    <a:cubicBezTo>
                      <a:pt x="105039" y="485934"/>
                      <a:pt x="101113" y="452055"/>
                      <a:pt x="86005" y="421243"/>
                    </a:cubicBezTo>
                    <a:cubicBezTo>
                      <a:pt x="74937" y="396788"/>
                      <a:pt x="55941" y="373716"/>
                      <a:pt x="45209" y="346979"/>
                    </a:cubicBezTo>
                    <a:cubicBezTo>
                      <a:pt x="33093" y="319869"/>
                      <a:pt x="36347" y="284532"/>
                      <a:pt x="38216" y="255065"/>
                    </a:cubicBezTo>
                    <a:cubicBezTo>
                      <a:pt x="40049" y="223730"/>
                      <a:pt x="40647" y="192244"/>
                      <a:pt x="43564" y="162628"/>
                    </a:cubicBezTo>
                    <a:cubicBezTo>
                      <a:pt x="45583" y="137425"/>
                      <a:pt x="48724" y="115998"/>
                      <a:pt x="44685" y="91954"/>
                    </a:cubicBezTo>
                    <a:cubicBezTo>
                      <a:pt x="39712" y="63311"/>
                      <a:pt x="20791" y="38818"/>
                      <a:pt x="0" y="13914"/>
                    </a:cubicBezTo>
                    <a:lnTo>
                      <a:pt x="3777" y="2733"/>
                    </a:lnTo>
                    <a:cubicBezTo>
                      <a:pt x="73179" y="-12150"/>
                      <a:pt x="138244" y="35565"/>
                      <a:pt x="158998" y="101789"/>
                    </a:cubicBezTo>
                    <a:cubicBezTo>
                      <a:pt x="179751" y="159824"/>
                      <a:pt x="166701" y="224440"/>
                      <a:pt x="147855" y="276081"/>
                    </a:cubicBezTo>
                    <a:cubicBezTo>
                      <a:pt x="144377" y="286214"/>
                      <a:pt x="138431" y="305360"/>
                      <a:pt x="134281" y="314858"/>
                    </a:cubicBezTo>
                    <a:cubicBezTo>
                      <a:pt x="110947" y="356290"/>
                      <a:pt x="121903" y="416606"/>
                      <a:pt x="137085" y="460319"/>
                    </a:cubicBezTo>
                    <a:cubicBezTo>
                      <a:pt x="149276" y="494572"/>
                      <a:pt x="173170" y="528376"/>
                      <a:pt x="180873" y="565059"/>
                    </a:cubicBezTo>
                    <a:cubicBezTo>
                      <a:pt x="189175" y="602116"/>
                      <a:pt x="180798" y="640856"/>
                      <a:pt x="168159" y="675857"/>
                    </a:cubicBezTo>
                    <a:cubicBezTo>
                      <a:pt x="154361" y="711530"/>
                      <a:pt x="133122" y="744511"/>
                      <a:pt x="102571" y="768331"/>
                    </a:cubicBezTo>
                    <a:cubicBezTo>
                      <a:pt x="102571" y="768331"/>
                      <a:pt x="91390" y="764554"/>
                      <a:pt x="91390" y="764554"/>
                    </a:cubicBezTo>
                    <a:lnTo>
                      <a:pt x="91390" y="76455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7" name="Google Shape;2917;p71"/>
              <p:cNvSpPr/>
              <p:nvPr/>
            </p:nvSpPr>
            <p:spPr>
              <a:xfrm>
                <a:off x="3295168" y="1710886"/>
                <a:ext cx="583812" cy="882664"/>
              </a:xfrm>
              <a:custGeom>
                <a:rect b="b" l="l" r="r" t="t"/>
                <a:pathLst>
                  <a:path extrusionOk="0" h="882664" w="583812">
                    <a:moveTo>
                      <a:pt x="198718" y="867258"/>
                    </a:moveTo>
                    <a:cubicBezTo>
                      <a:pt x="195128" y="865986"/>
                      <a:pt x="126548" y="841232"/>
                      <a:pt x="71018" y="786039"/>
                    </a:cubicBezTo>
                    <a:cubicBezTo>
                      <a:pt x="307" y="715664"/>
                      <a:pt x="-17717" y="627004"/>
                      <a:pt x="17471" y="522413"/>
                    </a:cubicBezTo>
                    <a:cubicBezTo>
                      <a:pt x="73112" y="357171"/>
                      <a:pt x="151527" y="301118"/>
                      <a:pt x="214535" y="256058"/>
                    </a:cubicBezTo>
                    <a:cubicBezTo>
                      <a:pt x="249760" y="230855"/>
                      <a:pt x="283040" y="207072"/>
                      <a:pt x="302261" y="169641"/>
                    </a:cubicBezTo>
                    <a:cubicBezTo>
                      <a:pt x="307234" y="159919"/>
                      <a:pt x="312208" y="149860"/>
                      <a:pt x="317256" y="139689"/>
                    </a:cubicBezTo>
                    <a:cubicBezTo>
                      <a:pt x="373047" y="26760"/>
                      <a:pt x="406066" y="-19870"/>
                      <a:pt x="488070" y="7764"/>
                    </a:cubicBezTo>
                    <a:cubicBezTo>
                      <a:pt x="570112" y="35361"/>
                      <a:pt x="568205" y="92461"/>
                      <a:pt x="544347" y="216159"/>
                    </a:cubicBezTo>
                    <a:cubicBezTo>
                      <a:pt x="542179" y="227302"/>
                      <a:pt x="540085" y="238334"/>
                      <a:pt x="538177" y="249103"/>
                    </a:cubicBezTo>
                    <a:cubicBezTo>
                      <a:pt x="530811" y="290535"/>
                      <a:pt x="542926" y="329611"/>
                      <a:pt x="555752" y="370969"/>
                    </a:cubicBezTo>
                    <a:cubicBezTo>
                      <a:pt x="578675" y="444971"/>
                      <a:pt x="607244" y="537034"/>
                      <a:pt x="551602" y="702277"/>
                    </a:cubicBezTo>
                    <a:cubicBezTo>
                      <a:pt x="516414" y="806830"/>
                      <a:pt x="448433" y="866585"/>
                      <a:pt x="349526" y="879860"/>
                    </a:cubicBezTo>
                    <a:cubicBezTo>
                      <a:pt x="271934" y="890255"/>
                      <a:pt x="202345" y="868492"/>
                      <a:pt x="198718" y="8673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8" name="Google Shape;2918;p71"/>
              <p:cNvSpPr/>
              <p:nvPr/>
            </p:nvSpPr>
            <p:spPr>
              <a:xfrm rot="-4280315">
                <a:off x="3389303" y="2111372"/>
                <a:ext cx="406800" cy="348162"/>
              </a:xfrm>
              <a:custGeom>
                <a:rect b="b" l="l" r="r" t="t"/>
                <a:pathLst>
                  <a:path extrusionOk="0" h="348135" w="406768">
                    <a:moveTo>
                      <a:pt x="406769" y="174068"/>
                    </a:moveTo>
                    <a:cubicBezTo>
                      <a:pt x="406769" y="270203"/>
                      <a:pt x="315710" y="348135"/>
                      <a:pt x="203384" y="348135"/>
                    </a:cubicBezTo>
                    <a:cubicBezTo>
                      <a:pt x="91058" y="348135"/>
                      <a:pt x="0" y="270203"/>
                      <a:pt x="0" y="174068"/>
                    </a:cubicBezTo>
                    <a:cubicBezTo>
                      <a:pt x="0" y="77933"/>
                      <a:pt x="91058" y="0"/>
                      <a:pt x="203384" y="0"/>
                    </a:cubicBezTo>
                    <a:cubicBezTo>
                      <a:pt x="315710" y="0"/>
                      <a:pt x="406769" y="77933"/>
                      <a:pt x="406769" y="17406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9" name="Google Shape;2919;p71"/>
              <p:cNvSpPr/>
              <p:nvPr/>
            </p:nvSpPr>
            <p:spPr>
              <a:xfrm>
                <a:off x="3650528" y="2111695"/>
                <a:ext cx="107030" cy="223390"/>
              </a:xfrm>
              <a:custGeom>
                <a:rect b="b" l="l" r="r" t="t"/>
                <a:pathLst>
                  <a:path extrusionOk="0" h="223390" w="107030">
                    <a:moveTo>
                      <a:pt x="374" y="0"/>
                    </a:moveTo>
                    <a:cubicBezTo>
                      <a:pt x="22848" y="3627"/>
                      <a:pt x="44312" y="15406"/>
                      <a:pt x="59157" y="32794"/>
                    </a:cubicBezTo>
                    <a:cubicBezTo>
                      <a:pt x="69926" y="46256"/>
                      <a:pt x="77255" y="61475"/>
                      <a:pt x="85370" y="76395"/>
                    </a:cubicBezTo>
                    <a:cubicBezTo>
                      <a:pt x="111658" y="120370"/>
                      <a:pt x="114799" y="177994"/>
                      <a:pt x="90493" y="223390"/>
                    </a:cubicBezTo>
                    <a:lnTo>
                      <a:pt x="89371" y="223016"/>
                    </a:lnTo>
                    <a:cubicBezTo>
                      <a:pt x="96027" y="179378"/>
                      <a:pt x="97672" y="136300"/>
                      <a:pt x="86866" y="93709"/>
                    </a:cubicBezTo>
                    <a:cubicBezTo>
                      <a:pt x="80209" y="60615"/>
                      <a:pt x="52576" y="38815"/>
                      <a:pt x="27597" y="18847"/>
                    </a:cubicBezTo>
                    <a:cubicBezTo>
                      <a:pt x="18734" y="12378"/>
                      <a:pt x="9423" y="7067"/>
                      <a:pt x="0" y="1122"/>
                    </a:cubicBezTo>
                    <a:lnTo>
                      <a:pt x="374" y="0"/>
                    </a:lnTo>
                    <a:lnTo>
                      <a:pt x="37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20" name="Google Shape;2920;p71"/>
            <p:cNvGrpSpPr/>
            <p:nvPr/>
          </p:nvGrpSpPr>
          <p:grpSpPr>
            <a:xfrm>
              <a:off x="1229608" y="3366153"/>
              <a:ext cx="289596" cy="1013259"/>
              <a:chOff x="2916933" y="1023131"/>
              <a:chExt cx="442132" cy="1546960"/>
            </a:xfrm>
          </p:grpSpPr>
          <p:sp>
            <p:nvSpPr>
              <p:cNvPr id="2921" name="Google Shape;2921;p71"/>
              <p:cNvSpPr/>
              <p:nvPr/>
            </p:nvSpPr>
            <p:spPr>
              <a:xfrm>
                <a:off x="2916933" y="1023131"/>
                <a:ext cx="319742" cy="600314"/>
              </a:xfrm>
              <a:custGeom>
                <a:rect b="b" l="l" r="r" t="t"/>
                <a:pathLst>
                  <a:path extrusionOk="0" h="600314" w="319742">
                    <a:moveTo>
                      <a:pt x="186712" y="571634"/>
                    </a:moveTo>
                    <a:cubicBezTo>
                      <a:pt x="186712" y="571634"/>
                      <a:pt x="10289" y="398052"/>
                      <a:pt x="18628" y="325995"/>
                    </a:cubicBezTo>
                    <a:cubicBezTo>
                      <a:pt x="26929" y="253937"/>
                      <a:pt x="144794" y="447000"/>
                      <a:pt x="144794" y="447000"/>
                    </a:cubicBezTo>
                    <a:cubicBezTo>
                      <a:pt x="144794" y="447000"/>
                      <a:pt x="-16074" y="156713"/>
                      <a:pt x="1314" y="122909"/>
                    </a:cubicBezTo>
                    <a:cubicBezTo>
                      <a:pt x="18703" y="89106"/>
                      <a:pt x="109494" y="266613"/>
                      <a:pt x="109494" y="266613"/>
                    </a:cubicBezTo>
                    <a:cubicBezTo>
                      <a:pt x="109494" y="266613"/>
                      <a:pt x="43233" y="42663"/>
                      <a:pt x="79355" y="22807"/>
                    </a:cubicBezTo>
                    <a:cubicBezTo>
                      <a:pt x="115477" y="2950"/>
                      <a:pt x="159153" y="271325"/>
                      <a:pt x="159153" y="271325"/>
                    </a:cubicBezTo>
                    <a:cubicBezTo>
                      <a:pt x="159153" y="271325"/>
                      <a:pt x="150627" y="10841"/>
                      <a:pt x="191760" y="221"/>
                    </a:cubicBezTo>
                    <a:cubicBezTo>
                      <a:pt x="232893" y="-10399"/>
                      <a:pt x="209522" y="365557"/>
                      <a:pt x="209522" y="365557"/>
                    </a:cubicBezTo>
                    <a:cubicBezTo>
                      <a:pt x="209522" y="365557"/>
                      <a:pt x="230276" y="151403"/>
                      <a:pt x="276644" y="169951"/>
                    </a:cubicBezTo>
                    <a:cubicBezTo>
                      <a:pt x="308915" y="182852"/>
                      <a:pt x="246991" y="491088"/>
                      <a:pt x="246991" y="491088"/>
                    </a:cubicBezTo>
                    <a:cubicBezTo>
                      <a:pt x="246991" y="491088"/>
                      <a:pt x="283711" y="337213"/>
                      <a:pt x="313813" y="354750"/>
                    </a:cubicBezTo>
                    <a:cubicBezTo>
                      <a:pt x="344663" y="372737"/>
                      <a:pt x="245084" y="600314"/>
                      <a:pt x="245084" y="600314"/>
                    </a:cubicBezTo>
                    <a:lnTo>
                      <a:pt x="186675" y="57170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2" name="Google Shape;2922;p71"/>
              <p:cNvSpPr/>
              <p:nvPr/>
            </p:nvSpPr>
            <p:spPr>
              <a:xfrm>
                <a:off x="3096099" y="1513553"/>
                <a:ext cx="88240" cy="123844"/>
              </a:xfrm>
              <a:custGeom>
                <a:rect b="b" l="l" r="r" t="t"/>
                <a:pathLst>
                  <a:path extrusionOk="0" h="123844" w="88240">
                    <a:moveTo>
                      <a:pt x="85999" y="64834"/>
                    </a:moveTo>
                    <a:cubicBezTo>
                      <a:pt x="82820" y="73995"/>
                      <a:pt x="79043" y="85213"/>
                      <a:pt x="76127" y="93814"/>
                    </a:cubicBezTo>
                    <a:cubicBezTo>
                      <a:pt x="74893" y="96506"/>
                      <a:pt x="69284" y="115801"/>
                      <a:pt x="66741" y="108659"/>
                    </a:cubicBezTo>
                    <a:cubicBezTo>
                      <a:pt x="63301" y="98525"/>
                      <a:pt x="62665" y="85475"/>
                      <a:pt x="57205" y="76351"/>
                    </a:cubicBezTo>
                    <a:cubicBezTo>
                      <a:pt x="50774" y="69882"/>
                      <a:pt x="49540" y="95197"/>
                      <a:pt x="48904" y="98675"/>
                    </a:cubicBezTo>
                    <a:cubicBezTo>
                      <a:pt x="48605" y="103611"/>
                      <a:pt x="47371" y="111426"/>
                      <a:pt x="45800" y="114941"/>
                    </a:cubicBezTo>
                    <a:cubicBezTo>
                      <a:pt x="44155" y="119840"/>
                      <a:pt x="43071" y="125000"/>
                      <a:pt x="40453" y="123616"/>
                    </a:cubicBezTo>
                    <a:cubicBezTo>
                      <a:pt x="36527" y="121373"/>
                      <a:pt x="32114" y="113707"/>
                      <a:pt x="29272" y="109519"/>
                    </a:cubicBezTo>
                    <a:lnTo>
                      <a:pt x="7509" y="74257"/>
                    </a:lnTo>
                    <a:lnTo>
                      <a:pt x="3097" y="63300"/>
                    </a:lnTo>
                    <a:cubicBezTo>
                      <a:pt x="517" y="49353"/>
                      <a:pt x="-1129" y="34432"/>
                      <a:pt x="928" y="20971"/>
                    </a:cubicBezTo>
                    <a:cubicBezTo>
                      <a:pt x="2050" y="14165"/>
                      <a:pt x="4406" y="5116"/>
                      <a:pt x="9790" y="1152"/>
                    </a:cubicBezTo>
                    <a:cubicBezTo>
                      <a:pt x="13941" y="-1914"/>
                      <a:pt x="19587" y="1713"/>
                      <a:pt x="24785" y="5340"/>
                    </a:cubicBezTo>
                    <a:cubicBezTo>
                      <a:pt x="27403" y="7210"/>
                      <a:pt x="29908" y="8481"/>
                      <a:pt x="32787" y="12482"/>
                    </a:cubicBezTo>
                    <a:cubicBezTo>
                      <a:pt x="38097" y="19438"/>
                      <a:pt x="42248" y="29085"/>
                      <a:pt x="47072" y="36153"/>
                    </a:cubicBezTo>
                    <a:cubicBezTo>
                      <a:pt x="55074" y="47333"/>
                      <a:pt x="57841" y="30431"/>
                      <a:pt x="60122" y="24336"/>
                    </a:cubicBezTo>
                    <a:cubicBezTo>
                      <a:pt x="62366" y="19251"/>
                      <a:pt x="66180" y="442"/>
                      <a:pt x="74107" y="4704"/>
                    </a:cubicBezTo>
                    <a:cubicBezTo>
                      <a:pt x="84540" y="11136"/>
                      <a:pt x="86597" y="26692"/>
                      <a:pt x="87719" y="38808"/>
                    </a:cubicBezTo>
                    <a:cubicBezTo>
                      <a:pt x="88055" y="43332"/>
                      <a:pt x="88392" y="48455"/>
                      <a:pt x="88167" y="53242"/>
                    </a:cubicBezTo>
                    <a:lnTo>
                      <a:pt x="85999" y="64834"/>
                    </a:lnTo>
                    <a:lnTo>
                      <a:pt x="85999" y="648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3" name="Google Shape;2923;p71"/>
              <p:cNvSpPr/>
              <p:nvPr/>
            </p:nvSpPr>
            <p:spPr>
              <a:xfrm>
                <a:off x="3024878" y="1570648"/>
                <a:ext cx="334187" cy="999443"/>
              </a:xfrm>
              <a:custGeom>
                <a:rect b="b" l="l" r="r" t="t"/>
                <a:pathLst>
                  <a:path extrusionOk="0" h="999443" w="334187">
                    <a:moveTo>
                      <a:pt x="105878" y="3176"/>
                    </a:moveTo>
                    <a:cubicBezTo>
                      <a:pt x="4130" y="23070"/>
                      <a:pt x="-24215" y="111468"/>
                      <a:pt x="20546" y="340430"/>
                    </a:cubicBezTo>
                    <a:cubicBezTo>
                      <a:pt x="52069" y="501559"/>
                      <a:pt x="187546" y="811216"/>
                      <a:pt x="265063" y="980572"/>
                    </a:cubicBezTo>
                    <a:cubicBezTo>
                      <a:pt x="279160" y="1011385"/>
                      <a:pt x="325155" y="1002410"/>
                      <a:pt x="326613" y="968531"/>
                    </a:cubicBezTo>
                    <a:cubicBezTo>
                      <a:pt x="334615" y="782498"/>
                      <a:pt x="343477" y="444571"/>
                      <a:pt x="311955" y="283442"/>
                    </a:cubicBezTo>
                    <a:cubicBezTo>
                      <a:pt x="267194" y="54481"/>
                      <a:pt x="207626" y="-16717"/>
                      <a:pt x="105878" y="317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4" name="Google Shape;2924;p71"/>
              <p:cNvSpPr/>
              <p:nvPr/>
            </p:nvSpPr>
            <p:spPr>
              <a:xfrm>
                <a:off x="3024878" y="1570648"/>
                <a:ext cx="334187" cy="999443"/>
              </a:xfrm>
              <a:custGeom>
                <a:rect b="b" l="l" r="r" t="t"/>
                <a:pathLst>
                  <a:path extrusionOk="0" h="999443" w="334187">
                    <a:moveTo>
                      <a:pt x="105878" y="3176"/>
                    </a:moveTo>
                    <a:cubicBezTo>
                      <a:pt x="4130" y="23070"/>
                      <a:pt x="-24215" y="111468"/>
                      <a:pt x="20546" y="340430"/>
                    </a:cubicBezTo>
                    <a:cubicBezTo>
                      <a:pt x="52069" y="501559"/>
                      <a:pt x="187546" y="811216"/>
                      <a:pt x="265063" y="980572"/>
                    </a:cubicBezTo>
                    <a:cubicBezTo>
                      <a:pt x="279160" y="1011385"/>
                      <a:pt x="325155" y="1002410"/>
                      <a:pt x="326613" y="968531"/>
                    </a:cubicBezTo>
                    <a:cubicBezTo>
                      <a:pt x="334615" y="782498"/>
                      <a:pt x="343477" y="444571"/>
                      <a:pt x="311955" y="283442"/>
                    </a:cubicBezTo>
                    <a:cubicBezTo>
                      <a:pt x="267194" y="54481"/>
                      <a:pt x="207626" y="-16717"/>
                      <a:pt x="105878" y="31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5" name="Google Shape;2925;p71"/>
              <p:cNvSpPr/>
              <p:nvPr/>
            </p:nvSpPr>
            <p:spPr>
              <a:xfrm>
                <a:off x="3091343" y="1687464"/>
                <a:ext cx="200542" cy="71986"/>
              </a:xfrm>
              <a:custGeom>
                <a:rect b="b" l="l" r="r" t="t"/>
                <a:pathLst>
                  <a:path extrusionOk="0" h="71986" w="200542">
                    <a:moveTo>
                      <a:pt x="200505" y="785"/>
                    </a:moveTo>
                    <a:cubicBezTo>
                      <a:pt x="173058" y="31747"/>
                      <a:pt x="135290" y="52613"/>
                      <a:pt x="95765" y="64055"/>
                    </a:cubicBezTo>
                    <a:cubicBezTo>
                      <a:pt x="64990" y="74114"/>
                      <a:pt x="31224" y="74301"/>
                      <a:pt x="0" y="66336"/>
                    </a:cubicBezTo>
                    <a:lnTo>
                      <a:pt x="112" y="65177"/>
                    </a:lnTo>
                    <a:cubicBezTo>
                      <a:pt x="4712" y="64542"/>
                      <a:pt x="9236" y="64280"/>
                      <a:pt x="13761" y="63831"/>
                    </a:cubicBezTo>
                    <a:cubicBezTo>
                      <a:pt x="44648" y="61550"/>
                      <a:pt x="76059" y="58372"/>
                      <a:pt x="106161" y="50855"/>
                    </a:cubicBezTo>
                    <a:cubicBezTo>
                      <a:pt x="140376" y="41133"/>
                      <a:pt x="173544" y="24568"/>
                      <a:pt x="199645" y="0"/>
                    </a:cubicBezTo>
                    <a:lnTo>
                      <a:pt x="200542" y="785"/>
                    </a:lnTo>
                    <a:lnTo>
                      <a:pt x="200542" y="7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6" name="Google Shape;2926;p71"/>
              <p:cNvSpPr/>
              <p:nvPr/>
            </p:nvSpPr>
            <p:spPr>
              <a:xfrm>
                <a:off x="3127278" y="1805142"/>
                <a:ext cx="200542" cy="71986"/>
              </a:xfrm>
              <a:custGeom>
                <a:rect b="b" l="l" r="r" t="t"/>
                <a:pathLst>
                  <a:path extrusionOk="0" h="71986" w="200542">
                    <a:moveTo>
                      <a:pt x="200505" y="785"/>
                    </a:moveTo>
                    <a:cubicBezTo>
                      <a:pt x="173058" y="31747"/>
                      <a:pt x="135290" y="52613"/>
                      <a:pt x="95765" y="64055"/>
                    </a:cubicBezTo>
                    <a:cubicBezTo>
                      <a:pt x="64990" y="74114"/>
                      <a:pt x="31224" y="74301"/>
                      <a:pt x="0" y="66336"/>
                    </a:cubicBezTo>
                    <a:lnTo>
                      <a:pt x="112" y="65177"/>
                    </a:lnTo>
                    <a:cubicBezTo>
                      <a:pt x="4712" y="64542"/>
                      <a:pt x="9236" y="64317"/>
                      <a:pt x="13761" y="63831"/>
                    </a:cubicBezTo>
                    <a:cubicBezTo>
                      <a:pt x="44648" y="61550"/>
                      <a:pt x="76059" y="58372"/>
                      <a:pt x="106161" y="50855"/>
                    </a:cubicBezTo>
                    <a:cubicBezTo>
                      <a:pt x="140376" y="41133"/>
                      <a:pt x="173544" y="24568"/>
                      <a:pt x="199645" y="0"/>
                    </a:cubicBezTo>
                    <a:lnTo>
                      <a:pt x="200542" y="785"/>
                    </a:lnTo>
                    <a:lnTo>
                      <a:pt x="200542" y="7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7" name="Google Shape;2927;p71"/>
              <p:cNvSpPr/>
              <p:nvPr/>
            </p:nvSpPr>
            <p:spPr>
              <a:xfrm>
                <a:off x="3163027" y="1934748"/>
                <a:ext cx="187791" cy="60110"/>
              </a:xfrm>
              <a:custGeom>
                <a:rect b="b" l="l" r="r" t="t"/>
                <a:pathLst>
                  <a:path extrusionOk="0" h="60110" w="187791">
                    <a:moveTo>
                      <a:pt x="187791" y="897"/>
                    </a:moveTo>
                    <a:cubicBezTo>
                      <a:pt x="138843" y="44947"/>
                      <a:pt x="65327" y="72731"/>
                      <a:pt x="0" y="54370"/>
                    </a:cubicBezTo>
                    <a:lnTo>
                      <a:pt x="112" y="53174"/>
                    </a:lnTo>
                    <a:cubicBezTo>
                      <a:pt x="49285" y="48013"/>
                      <a:pt x="99205" y="47303"/>
                      <a:pt x="144377" y="25241"/>
                    </a:cubicBezTo>
                    <a:cubicBezTo>
                      <a:pt x="159372" y="18435"/>
                      <a:pt x="173694" y="9947"/>
                      <a:pt x="187006" y="0"/>
                    </a:cubicBezTo>
                    <a:lnTo>
                      <a:pt x="187754" y="897"/>
                    </a:lnTo>
                    <a:lnTo>
                      <a:pt x="187754" y="8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8" name="Google Shape;2928;p71"/>
              <p:cNvSpPr/>
              <p:nvPr/>
            </p:nvSpPr>
            <p:spPr>
              <a:xfrm>
                <a:off x="3203636" y="2074900"/>
                <a:ext cx="153538" cy="37228"/>
              </a:xfrm>
              <a:custGeom>
                <a:rect b="b" l="l" r="r" t="t"/>
                <a:pathLst>
                  <a:path extrusionOk="0" h="37228" w="153538">
                    <a:moveTo>
                      <a:pt x="153538" y="1047"/>
                    </a:moveTo>
                    <a:cubicBezTo>
                      <a:pt x="109750" y="28008"/>
                      <a:pt x="50743" y="47864"/>
                      <a:pt x="0" y="30999"/>
                    </a:cubicBezTo>
                    <a:cubicBezTo>
                      <a:pt x="0" y="30999"/>
                      <a:pt x="112" y="29803"/>
                      <a:pt x="112" y="29803"/>
                    </a:cubicBezTo>
                    <a:cubicBezTo>
                      <a:pt x="26549" y="25764"/>
                      <a:pt x="51865" y="25503"/>
                      <a:pt x="78115" y="22548"/>
                    </a:cubicBezTo>
                    <a:cubicBezTo>
                      <a:pt x="103842" y="18884"/>
                      <a:pt x="129046" y="11181"/>
                      <a:pt x="152978" y="0"/>
                    </a:cubicBezTo>
                    <a:lnTo>
                      <a:pt x="153538" y="1047"/>
                    </a:lnTo>
                    <a:lnTo>
                      <a:pt x="153538" y="104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929" name="Google Shape;2929;p71"/>
            <p:cNvSpPr/>
            <p:nvPr/>
          </p:nvSpPr>
          <p:spPr>
            <a:xfrm>
              <a:off x="1272526" y="4139782"/>
              <a:ext cx="875081" cy="475822"/>
            </a:xfrm>
            <a:custGeom>
              <a:rect b="b" l="l" r="r" t="t"/>
              <a:pathLst>
                <a:path extrusionOk="0" h="726446" w="1336001">
                  <a:moveTo>
                    <a:pt x="37" y="0"/>
                  </a:moveTo>
                  <a:lnTo>
                    <a:pt x="1336001" y="0"/>
                  </a:lnTo>
                  <a:cubicBezTo>
                    <a:pt x="1336001" y="0"/>
                    <a:pt x="1336001" y="726447"/>
                    <a:pt x="668001" y="726447"/>
                  </a:cubicBezTo>
                  <a:cubicBezTo>
                    <a:pt x="0" y="726447"/>
                    <a:pt x="0" y="0"/>
                    <a:pt x="0" y="0"/>
                  </a:cubicBezTo>
                  <a:close/>
                </a:path>
              </a:pathLst>
            </a:custGeom>
            <a:solidFill>
              <a:srgbClr val="AC42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0" name="Google Shape;2930;p71"/>
            <p:cNvSpPr/>
            <p:nvPr/>
          </p:nvSpPr>
          <p:spPr>
            <a:xfrm>
              <a:off x="1272526" y="4139782"/>
              <a:ext cx="875081" cy="475822"/>
            </a:xfrm>
            <a:custGeom>
              <a:rect b="b" l="l" r="r" t="t"/>
              <a:pathLst>
                <a:path extrusionOk="0" h="726446" w="1336001">
                  <a:moveTo>
                    <a:pt x="37" y="0"/>
                  </a:moveTo>
                  <a:lnTo>
                    <a:pt x="1336001" y="0"/>
                  </a:lnTo>
                  <a:cubicBezTo>
                    <a:pt x="1336001" y="0"/>
                    <a:pt x="1336001" y="726447"/>
                    <a:pt x="668001" y="726447"/>
                  </a:cubicBezTo>
                  <a:cubicBezTo>
                    <a:pt x="0" y="726447"/>
                    <a:pt x="0" y="0"/>
                    <a:pt x="0"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1" name="Google Shape;2931;p71"/>
            <p:cNvSpPr/>
            <p:nvPr/>
          </p:nvSpPr>
          <p:spPr>
            <a:xfrm>
              <a:off x="1277253" y="4195109"/>
              <a:ext cx="865651" cy="7941"/>
            </a:xfrm>
            <a:custGeom>
              <a:rect b="b" l="l" r="r" t="t"/>
              <a:pathLst>
                <a:path extrusionOk="0" h="12123" w="1321604">
                  <a:moveTo>
                    <a:pt x="0" y="5464"/>
                  </a:moveTo>
                  <a:cubicBezTo>
                    <a:pt x="165205" y="-1118"/>
                    <a:pt x="330411" y="640"/>
                    <a:pt x="495616" y="4155"/>
                  </a:cubicBezTo>
                  <a:cubicBezTo>
                    <a:pt x="770983" y="2435"/>
                    <a:pt x="1046313" y="-4969"/>
                    <a:pt x="1321605" y="5464"/>
                  </a:cubicBezTo>
                  <a:lnTo>
                    <a:pt x="1321605" y="6660"/>
                  </a:lnTo>
                  <a:cubicBezTo>
                    <a:pt x="1046275" y="17093"/>
                    <a:pt x="770945" y="9689"/>
                    <a:pt x="495616" y="7969"/>
                  </a:cubicBezTo>
                  <a:cubicBezTo>
                    <a:pt x="331233" y="10287"/>
                    <a:pt x="162139" y="15448"/>
                    <a:pt x="0" y="5464"/>
                  </a:cubicBezTo>
                  <a:lnTo>
                    <a:pt x="0" y="546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2" name="Google Shape;2932;p71"/>
            <p:cNvSpPr/>
            <p:nvPr/>
          </p:nvSpPr>
          <p:spPr>
            <a:xfrm>
              <a:off x="3061977" y="4230920"/>
              <a:ext cx="320905" cy="65004"/>
            </a:xfrm>
            <a:custGeom>
              <a:rect b="b" l="l" r="r" t="t"/>
              <a:pathLst>
                <a:path extrusionOk="0" h="99242" w="489931">
                  <a:moveTo>
                    <a:pt x="0" y="0"/>
                  </a:moveTo>
                  <a:lnTo>
                    <a:pt x="488997" y="99243"/>
                  </a:lnTo>
                  <a:lnTo>
                    <a:pt x="489932" y="0"/>
                  </a:lnTo>
                  <a:lnTo>
                    <a:pt x="0"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933" name="Google Shape;2933;p71"/>
            <p:cNvGrpSpPr/>
            <p:nvPr/>
          </p:nvGrpSpPr>
          <p:grpSpPr>
            <a:xfrm>
              <a:off x="1813130" y="4295924"/>
              <a:ext cx="571197" cy="329949"/>
              <a:chOff x="3807806" y="2442629"/>
              <a:chExt cx="872057" cy="503739"/>
            </a:xfrm>
          </p:grpSpPr>
          <p:sp>
            <p:nvSpPr>
              <p:cNvPr id="2934" name="Google Shape;2934;p71"/>
              <p:cNvSpPr/>
              <p:nvPr/>
            </p:nvSpPr>
            <p:spPr>
              <a:xfrm>
                <a:off x="4251818" y="2442629"/>
                <a:ext cx="428045" cy="503730"/>
              </a:xfrm>
              <a:custGeom>
                <a:rect b="b" l="l" r="r" t="t"/>
                <a:pathLst>
                  <a:path extrusionOk="0" h="503730" w="428045">
                    <a:moveTo>
                      <a:pt x="327270" y="2281"/>
                    </a:moveTo>
                    <a:lnTo>
                      <a:pt x="0" y="0"/>
                    </a:lnTo>
                    <a:lnTo>
                      <a:pt x="33579" y="491727"/>
                    </a:lnTo>
                    <a:lnTo>
                      <a:pt x="428045" y="503730"/>
                    </a:lnTo>
                    <a:lnTo>
                      <a:pt x="327270" y="2281"/>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5" name="Google Shape;2935;p71"/>
              <p:cNvSpPr/>
              <p:nvPr/>
            </p:nvSpPr>
            <p:spPr>
              <a:xfrm>
                <a:off x="3872871" y="2442629"/>
                <a:ext cx="417462" cy="137272"/>
              </a:xfrm>
              <a:custGeom>
                <a:rect b="b" l="l" r="r" t="t"/>
                <a:pathLst>
                  <a:path extrusionOk="0" h="137272" w="417462">
                    <a:moveTo>
                      <a:pt x="378948" y="0"/>
                    </a:moveTo>
                    <a:lnTo>
                      <a:pt x="48687" y="0"/>
                    </a:lnTo>
                    <a:cubicBezTo>
                      <a:pt x="21800" y="0"/>
                      <a:pt x="0" y="24119"/>
                      <a:pt x="0" y="53884"/>
                    </a:cubicBezTo>
                    <a:lnTo>
                      <a:pt x="0" y="53884"/>
                    </a:lnTo>
                    <a:cubicBezTo>
                      <a:pt x="0" y="82117"/>
                      <a:pt x="19744" y="105525"/>
                      <a:pt x="45172" y="107582"/>
                    </a:cubicBezTo>
                    <a:lnTo>
                      <a:pt x="417463" y="137272"/>
                    </a:lnTo>
                    <a:lnTo>
                      <a:pt x="378948"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6" name="Google Shape;2936;p71"/>
              <p:cNvSpPr/>
              <p:nvPr/>
            </p:nvSpPr>
            <p:spPr>
              <a:xfrm>
                <a:off x="3807806" y="2567449"/>
                <a:ext cx="510685" cy="137272"/>
              </a:xfrm>
              <a:custGeom>
                <a:rect b="b" l="l" r="r" t="t"/>
                <a:pathLst>
                  <a:path extrusionOk="0" h="137272" w="510685">
                    <a:moveTo>
                      <a:pt x="463532" y="0"/>
                    </a:moveTo>
                    <a:lnTo>
                      <a:pt x="59531" y="0"/>
                    </a:lnTo>
                    <a:cubicBezTo>
                      <a:pt x="26624" y="0"/>
                      <a:pt x="-37" y="24119"/>
                      <a:pt x="0" y="53884"/>
                    </a:cubicBezTo>
                    <a:lnTo>
                      <a:pt x="0" y="53884"/>
                    </a:lnTo>
                    <a:cubicBezTo>
                      <a:pt x="0" y="82117"/>
                      <a:pt x="24119" y="105525"/>
                      <a:pt x="55268" y="107582"/>
                    </a:cubicBezTo>
                    <a:lnTo>
                      <a:pt x="510686" y="137272"/>
                    </a:lnTo>
                    <a:lnTo>
                      <a:pt x="46356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7" name="Google Shape;2937;p71"/>
              <p:cNvSpPr/>
              <p:nvPr/>
            </p:nvSpPr>
            <p:spPr>
              <a:xfrm>
                <a:off x="3872871" y="2689203"/>
                <a:ext cx="445620" cy="137272"/>
              </a:xfrm>
              <a:custGeom>
                <a:rect b="b" l="l" r="r" t="t"/>
                <a:pathLst>
                  <a:path extrusionOk="0" h="137272" w="445620">
                    <a:moveTo>
                      <a:pt x="445583" y="0"/>
                    </a:moveTo>
                    <a:lnTo>
                      <a:pt x="51940" y="0"/>
                    </a:lnTo>
                    <a:cubicBezTo>
                      <a:pt x="23221" y="0"/>
                      <a:pt x="-37" y="24119"/>
                      <a:pt x="0" y="53884"/>
                    </a:cubicBezTo>
                    <a:lnTo>
                      <a:pt x="0" y="53884"/>
                    </a:lnTo>
                    <a:cubicBezTo>
                      <a:pt x="0" y="82117"/>
                      <a:pt x="21053" y="105525"/>
                      <a:pt x="48238" y="107582"/>
                    </a:cubicBezTo>
                    <a:lnTo>
                      <a:pt x="445621" y="137272"/>
                    </a:lnTo>
                    <a:lnTo>
                      <a:pt x="445621"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8" name="Google Shape;2938;p71"/>
              <p:cNvSpPr/>
              <p:nvPr/>
            </p:nvSpPr>
            <p:spPr>
              <a:xfrm>
                <a:off x="3950764" y="2792896"/>
                <a:ext cx="451339" cy="153472"/>
              </a:xfrm>
              <a:custGeom>
                <a:rect b="b" l="l" r="r" t="t"/>
                <a:pathLst>
                  <a:path extrusionOk="0" h="153472" w="451339">
                    <a:moveTo>
                      <a:pt x="438252" y="0"/>
                    </a:moveTo>
                    <a:lnTo>
                      <a:pt x="46777" y="45994"/>
                    </a:lnTo>
                    <a:cubicBezTo>
                      <a:pt x="18246" y="49360"/>
                      <a:pt x="-2582" y="76059"/>
                      <a:pt x="259" y="105675"/>
                    </a:cubicBezTo>
                    <a:lnTo>
                      <a:pt x="259" y="105675"/>
                    </a:lnTo>
                    <a:cubicBezTo>
                      <a:pt x="2989" y="133757"/>
                      <a:pt x="26136" y="154585"/>
                      <a:pt x="53321" y="153426"/>
                    </a:cubicBezTo>
                    <a:lnTo>
                      <a:pt x="451339" y="136524"/>
                    </a:lnTo>
                    <a:lnTo>
                      <a:pt x="438252" y="37"/>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939" name="Google Shape;2939;p71"/>
            <p:cNvSpPr/>
            <p:nvPr/>
          </p:nvSpPr>
          <p:spPr>
            <a:xfrm>
              <a:off x="2306601" y="2720510"/>
              <a:ext cx="534975" cy="540327"/>
            </a:xfrm>
            <a:custGeom>
              <a:rect b="b" l="l" r="r" t="t"/>
              <a:pathLst>
                <a:path extrusionOk="0" h="824927" w="816755">
                  <a:moveTo>
                    <a:pt x="714467" y="494994"/>
                  </a:moveTo>
                  <a:cubicBezTo>
                    <a:pt x="706315" y="433481"/>
                    <a:pt x="649888" y="390142"/>
                    <a:pt x="588338" y="398294"/>
                  </a:cubicBezTo>
                  <a:cubicBezTo>
                    <a:pt x="579177" y="399491"/>
                    <a:pt x="570501" y="401772"/>
                    <a:pt x="562312" y="404950"/>
                  </a:cubicBezTo>
                  <a:cubicBezTo>
                    <a:pt x="562237" y="404950"/>
                    <a:pt x="562237" y="405025"/>
                    <a:pt x="562237" y="405025"/>
                  </a:cubicBezTo>
                  <a:lnTo>
                    <a:pt x="562237" y="409811"/>
                  </a:lnTo>
                  <a:cubicBezTo>
                    <a:pt x="561751" y="478055"/>
                    <a:pt x="561190" y="552992"/>
                    <a:pt x="560742" y="611812"/>
                  </a:cubicBezTo>
                  <a:cubicBezTo>
                    <a:pt x="559620" y="756525"/>
                    <a:pt x="411429" y="825853"/>
                    <a:pt x="287207" y="824918"/>
                  </a:cubicBezTo>
                  <a:cubicBezTo>
                    <a:pt x="192339" y="824208"/>
                    <a:pt x="166238" y="787562"/>
                    <a:pt x="159844" y="681252"/>
                  </a:cubicBezTo>
                  <a:lnTo>
                    <a:pt x="159919" y="680766"/>
                  </a:lnTo>
                  <a:cubicBezTo>
                    <a:pt x="159919" y="680766"/>
                    <a:pt x="215112" y="604894"/>
                    <a:pt x="288590" y="633650"/>
                  </a:cubicBezTo>
                  <a:cubicBezTo>
                    <a:pt x="361994" y="662405"/>
                    <a:pt x="406979" y="677886"/>
                    <a:pt x="465313" y="620113"/>
                  </a:cubicBezTo>
                  <a:cubicBezTo>
                    <a:pt x="480121" y="605455"/>
                    <a:pt x="490591" y="579653"/>
                    <a:pt x="497845" y="549364"/>
                  </a:cubicBezTo>
                  <a:cubicBezTo>
                    <a:pt x="505810" y="516533"/>
                    <a:pt x="510073" y="478391"/>
                    <a:pt x="512317" y="443391"/>
                  </a:cubicBezTo>
                  <a:cubicBezTo>
                    <a:pt x="516168" y="383336"/>
                    <a:pt x="513962" y="332332"/>
                    <a:pt x="513962" y="332332"/>
                  </a:cubicBezTo>
                  <a:cubicBezTo>
                    <a:pt x="513962" y="332332"/>
                    <a:pt x="430051" y="340670"/>
                    <a:pt x="410980" y="293966"/>
                  </a:cubicBezTo>
                  <a:cubicBezTo>
                    <a:pt x="410980" y="293966"/>
                    <a:pt x="376391" y="345681"/>
                    <a:pt x="360835" y="340670"/>
                  </a:cubicBezTo>
                  <a:cubicBezTo>
                    <a:pt x="345242" y="335660"/>
                    <a:pt x="352758" y="267341"/>
                    <a:pt x="352758" y="267341"/>
                  </a:cubicBezTo>
                  <a:cubicBezTo>
                    <a:pt x="352758" y="267341"/>
                    <a:pt x="251795" y="298677"/>
                    <a:pt x="160031" y="315243"/>
                  </a:cubicBezTo>
                  <a:cubicBezTo>
                    <a:pt x="97733" y="326461"/>
                    <a:pt x="39773" y="330836"/>
                    <a:pt x="20216" y="314009"/>
                  </a:cubicBezTo>
                  <a:cubicBezTo>
                    <a:pt x="-28134" y="272315"/>
                    <a:pt x="60190" y="205679"/>
                    <a:pt x="60190" y="205679"/>
                  </a:cubicBezTo>
                  <a:cubicBezTo>
                    <a:pt x="60190" y="205679"/>
                    <a:pt x="-22076" y="133995"/>
                    <a:pt x="5745" y="58946"/>
                  </a:cubicBezTo>
                  <a:cubicBezTo>
                    <a:pt x="33192" y="-15280"/>
                    <a:pt x="258825" y="57413"/>
                    <a:pt x="263537" y="58872"/>
                  </a:cubicBezTo>
                  <a:cubicBezTo>
                    <a:pt x="261704" y="57563"/>
                    <a:pt x="224049" y="29929"/>
                    <a:pt x="247719" y="3903"/>
                  </a:cubicBezTo>
                  <a:cubicBezTo>
                    <a:pt x="271913" y="-22721"/>
                    <a:pt x="513962" y="95592"/>
                    <a:pt x="513962" y="95592"/>
                  </a:cubicBezTo>
                  <a:cubicBezTo>
                    <a:pt x="513962" y="95592"/>
                    <a:pt x="531836" y="28919"/>
                    <a:pt x="563621" y="33967"/>
                  </a:cubicBezTo>
                  <a:cubicBezTo>
                    <a:pt x="595406" y="38941"/>
                    <a:pt x="596341" y="112307"/>
                    <a:pt x="596341" y="112307"/>
                  </a:cubicBezTo>
                  <a:cubicBezTo>
                    <a:pt x="596341" y="112307"/>
                    <a:pt x="698724" y="42456"/>
                    <a:pt x="727069" y="76521"/>
                  </a:cubicBezTo>
                  <a:cubicBezTo>
                    <a:pt x="755413" y="110587"/>
                    <a:pt x="662078" y="154001"/>
                    <a:pt x="662078" y="154001"/>
                  </a:cubicBezTo>
                  <a:cubicBezTo>
                    <a:pt x="662078" y="154001"/>
                    <a:pt x="767117" y="154001"/>
                    <a:pt x="808811" y="243970"/>
                  </a:cubicBezTo>
                  <a:cubicBezTo>
                    <a:pt x="850505" y="334014"/>
                    <a:pt x="714504" y="495031"/>
                    <a:pt x="714504" y="495031"/>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0" name="Google Shape;2940;p71"/>
            <p:cNvSpPr/>
            <p:nvPr/>
          </p:nvSpPr>
          <p:spPr>
            <a:xfrm>
              <a:off x="2335468" y="3017765"/>
              <a:ext cx="125183" cy="64091"/>
            </a:xfrm>
            <a:custGeom>
              <a:rect b="b" l="l" r="r" t="t"/>
              <a:pathLst>
                <a:path extrusionOk="0" h="97849" w="191119">
                  <a:moveTo>
                    <a:pt x="186034" y="93408"/>
                  </a:moveTo>
                  <a:cubicBezTo>
                    <a:pt x="128335" y="97858"/>
                    <a:pt x="62447" y="99653"/>
                    <a:pt x="3328" y="95540"/>
                  </a:cubicBezTo>
                  <a:lnTo>
                    <a:pt x="673" y="95427"/>
                  </a:lnTo>
                  <a:cubicBezTo>
                    <a:pt x="2206" y="65700"/>
                    <a:pt x="1533" y="36009"/>
                    <a:pt x="112" y="6318"/>
                  </a:cubicBezTo>
                  <a:lnTo>
                    <a:pt x="0" y="3252"/>
                  </a:lnTo>
                  <a:lnTo>
                    <a:pt x="3365" y="3065"/>
                  </a:lnTo>
                  <a:cubicBezTo>
                    <a:pt x="33729" y="1420"/>
                    <a:pt x="64093" y="784"/>
                    <a:pt x="94494" y="335"/>
                  </a:cubicBezTo>
                  <a:cubicBezTo>
                    <a:pt x="126690" y="-375"/>
                    <a:pt x="158923" y="111"/>
                    <a:pt x="191119" y="1158"/>
                  </a:cubicBezTo>
                  <a:cubicBezTo>
                    <a:pt x="190371" y="31933"/>
                    <a:pt x="188165" y="62970"/>
                    <a:pt x="186034" y="93446"/>
                  </a:cubicBezTo>
                  <a:lnTo>
                    <a:pt x="186034" y="93446"/>
                  </a:lnTo>
                  <a:close/>
                  <a:moveTo>
                    <a:pt x="185211" y="92586"/>
                  </a:moveTo>
                  <a:cubicBezTo>
                    <a:pt x="183491" y="67644"/>
                    <a:pt x="181135" y="30699"/>
                    <a:pt x="180275" y="6318"/>
                  </a:cubicBezTo>
                  <a:lnTo>
                    <a:pt x="185622" y="11666"/>
                  </a:lnTo>
                  <a:cubicBezTo>
                    <a:pt x="155258" y="12563"/>
                    <a:pt x="124857" y="12974"/>
                    <a:pt x="94494" y="12301"/>
                  </a:cubicBezTo>
                  <a:cubicBezTo>
                    <a:pt x="64093" y="11815"/>
                    <a:pt x="33729" y="11217"/>
                    <a:pt x="3365" y="9572"/>
                  </a:cubicBezTo>
                  <a:lnTo>
                    <a:pt x="6581" y="6356"/>
                  </a:lnTo>
                  <a:cubicBezTo>
                    <a:pt x="5983" y="20790"/>
                    <a:pt x="5310" y="35261"/>
                    <a:pt x="5198" y="49695"/>
                  </a:cubicBezTo>
                  <a:cubicBezTo>
                    <a:pt x="4973" y="64129"/>
                    <a:pt x="5272" y="78600"/>
                    <a:pt x="5908" y="93034"/>
                  </a:cubicBezTo>
                  <a:lnTo>
                    <a:pt x="3328" y="90492"/>
                  </a:lnTo>
                  <a:cubicBezTo>
                    <a:pt x="64242" y="86154"/>
                    <a:pt x="123175" y="88510"/>
                    <a:pt x="185173" y="92623"/>
                  </a:cubicBezTo>
                  <a:lnTo>
                    <a:pt x="185173" y="926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1" name="Google Shape;2941;p71"/>
            <p:cNvSpPr/>
            <p:nvPr/>
          </p:nvSpPr>
          <p:spPr>
            <a:xfrm>
              <a:off x="2515932" y="3017765"/>
              <a:ext cx="125183" cy="64091"/>
            </a:xfrm>
            <a:custGeom>
              <a:rect b="b" l="l" r="r" t="t"/>
              <a:pathLst>
                <a:path extrusionOk="0" h="97849" w="191119">
                  <a:moveTo>
                    <a:pt x="186034" y="93408"/>
                  </a:moveTo>
                  <a:cubicBezTo>
                    <a:pt x="128335" y="97858"/>
                    <a:pt x="62485" y="99653"/>
                    <a:pt x="3328" y="95540"/>
                  </a:cubicBezTo>
                  <a:lnTo>
                    <a:pt x="673" y="95427"/>
                  </a:lnTo>
                  <a:cubicBezTo>
                    <a:pt x="2206" y="65700"/>
                    <a:pt x="1533" y="36009"/>
                    <a:pt x="112" y="6318"/>
                  </a:cubicBezTo>
                  <a:lnTo>
                    <a:pt x="0" y="3252"/>
                  </a:lnTo>
                  <a:lnTo>
                    <a:pt x="3365" y="3065"/>
                  </a:lnTo>
                  <a:cubicBezTo>
                    <a:pt x="33729" y="1420"/>
                    <a:pt x="64093" y="784"/>
                    <a:pt x="94494" y="335"/>
                  </a:cubicBezTo>
                  <a:cubicBezTo>
                    <a:pt x="126690" y="-375"/>
                    <a:pt x="158923" y="111"/>
                    <a:pt x="191119" y="1158"/>
                  </a:cubicBezTo>
                  <a:cubicBezTo>
                    <a:pt x="190371" y="31933"/>
                    <a:pt x="188165" y="62970"/>
                    <a:pt x="186034" y="93446"/>
                  </a:cubicBezTo>
                  <a:lnTo>
                    <a:pt x="186034" y="93446"/>
                  </a:lnTo>
                  <a:close/>
                  <a:moveTo>
                    <a:pt x="185211" y="92586"/>
                  </a:moveTo>
                  <a:cubicBezTo>
                    <a:pt x="183491" y="67644"/>
                    <a:pt x="181135" y="30699"/>
                    <a:pt x="180275" y="6318"/>
                  </a:cubicBezTo>
                  <a:cubicBezTo>
                    <a:pt x="180275" y="6318"/>
                    <a:pt x="185622" y="11666"/>
                    <a:pt x="185622" y="11666"/>
                  </a:cubicBezTo>
                  <a:cubicBezTo>
                    <a:pt x="155258" y="12563"/>
                    <a:pt x="124857" y="12974"/>
                    <a:pt x="94494" y="12301"/>
                  </a:cubicBezTo>
                  <a:cubicBezTo>
                    <a:pt x="64093" y="11815"/>
                    <a:pt x="33729" y="11217"/>
                    <a:pt x="3365" y="9572"/>
                  </a:cubicBezTo>
                  <a:lnTo>
                    <a:pt x="6581" y="6356"/>
                  </a:lnTo>
                  <a:cubicBezTo>
                    <a:pt x="5983" y="20790"/>
                    <a:pt x="5310" y="35261"/>
                    <a:pt x="5198" y="49695"/>
                  </a:cubicBezTo>
                  <a:cubicBezTo>
                    <a:pt x="4973" y="64129"/>
                    <a:pt x="5272" y="78600"/>
                    <a:pt x="5908" y="93034"/>
                  </a:cubicBezTo>
                  <a:lnTo>
                    <a:pt x="3328" y="90492"/>
                  </a:lnTo>
                  <a:cubicBezTo>
                    <a:pt x="64242" y="86154"/>
                    <a:pt x="123175" y="88510"/>
                    <a:pt x="185173" y="92623"/>
                  </a:cubicBezTo>
                  <a:lnTo>
                    <a:pt x="185173" y="926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2" name="Google Shape;2942;p71"/>
            <p:cNvSpPr/>
            <p:nvPr/>
          </p:nvSpPr>
          <p:spPr>
            <a:xfrm>
              <a:off x="2457076" y="3046304"/>
              <a:ext cx="61060" cy="7972"/>
            </a:xfrm>
            <a:custGeom>
              <a:rect b="b" l="l" r="r" t="t"/>
              <a:pathLst>
                <a:path extrusionOk="0" h="12171" w="93222">
                  <a:moveTo>
                    <a:pt x="93222" y="6086"/>
                  </a:moveTo>
                  <a:cubicBezTo>
                    <a:pt x="62784" y="14163"/>
                    <a:pt x="30401" y="14238"/>
                    <a:pt x="0" y="6086"/>
                  </a:cubicBezTo>
                  <a:cubicBezTo>
                    <a:pt x="30439" y="-2066"/>
                    <a:pt x="62784" y="-1991"/>
                    <a:pt x="93222" y="6086"/>
                  </a:cubicBezTo>
                  <a:lnTo>
                    <a:pt x="93222" y="60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3" name="Google Shape;2943;p71"/>
            <p:cNvSpPr/>
            <p:nvPr/>
          </p:nvSpPr>
          <p:spPr>
            <a:xfrm>
              <a:off x="2222704" y="4288944"/>
              <a:ext cx="89325" cy="336973"/>
            </a:xfrm>
            <a:custGeom>
              <a:rect b="b" l="l" r="r" t="t"/>
              <a:pathLst>
                <a:path extrusionOk="0" h="514462" w="136374">
                  <a:moveTo>
                    <a:pt x="136375" y="13050"/>
                  </a:moveTo>
                  <a:lnTo>
                    <a:pt x="136375" y="514462"/>
                  </a:lnTo>
                  <a:lnTo>
                    <a:pt x="0" y="514462"/>
                  </a:lnTo>
                  <a:lnTo>
                    <a:pt x="35561" y="0"/>
                  </a:lnTo>
                  <a:lnTo>
                    <a:pt x="136375" y="1305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4" name="Google Shape;2944;p71"/>
            <p:cNvSpPr/>
            <p:nvPr/>
          </p:nvSpPr>
          <p:spPr>
            <a:xfrm>
              <a:off x="2177514" y="4363402"/>
              <a:ext cx="179728" cy="188056"/>
            </a:xfrm>
            <a:custGeom>
              <a:rect b="b" l="l" r="r" t="t"/>
              <a:pathLst>
                <a:path extrusionOk="0" h="287108" w="274394">
                  <a:moveTo>
                    <a:pt x="274395" y="143554"/>
                  </a:moveTo>
                  <a:cubicBezTo>
                    <a:pt x="274395" y="222829"/>
                    <a:pt x="212957" y="287109"/>
                    <a:pt x="137197" y="287109"/>
                  </a:cubicBezTo>
                  <a:cubicBezTo>
                    <a:pt x="61438" y="287109"/>
                    <a:pt x="0" y="222829"/>
                    <a:pt x="0" y="143554"/>
                  </a:cubicBezTo>
                  <a:cubicBezTo>
                    <a:pt x="0" y="64280"/>
                    <a:pt x="61438" y="0"/>
                    <a:pt x="137197" y="0"/>
                  </a:cubicBezTo>
                  <a:cubicBezTo>
                    <a:pt x="212957" y="0"/>
                    <a:pt x="274395" y="64280"/>
                    <a:pt x="274395" y="14355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5" name="Google Shape;2945;p71"/>
            <p:cNvSpPr/>
            <p:nvPr/>
          </p:nvSpPr>
          <p:spPr>
            <a:xfrm>
              <a:off x="2196086" y="4383173"/>
              <a:ext cx="143333" cy="146780"/>
            </a:xfrm>
            <a:custGeom>
              <a:rect b="b" l="l" r="r" t="t"/>
              <a:pathLst>
                <a:path extrusionOk="0" h="224092" w="218829">
                  <a:moveTo>
                    <a:pt x="108806" y="224092"/>
                  </a:moveTo>
                  <a:cubicBezTo>
                    <a:pt x="29943" y="224353"/>
                    <a:pt x="-22446" y="143508"/>
                    <a:pt x="9526" y="71114"/>
                  </a:cubicBezTo>
                  <a:cubicBezTo>
                    <a:pt x="39441" y="-270"/>
                    <a:pt x="131803" y="-26670"/>
                    <a:pt x="187296" y="32972"/>
                  </a:cubicBezTo>
                  <a:cubicBezTo>
                    <a:pt x="254155" y="104095"/>
                    <a:pt x="208460" y="223904"/>
                    <a:pt x="108806" y="224092"/>
                  </a:cubicBezTo>
                  <a:lnTo>
                    <a:pt x="108806" y="224092"/>
                  </a:lnTo>
                  <a:close/>
                  <a:moveTo>
                    <a:pt x="108806" y="222895"/>
                  </a:moveTo>
                  <a:cubicBezTo>
                    <a:pt x="197990" y="221287"/>
                    <a:pt x="236132" y="102749"/>
                    <a:pt x="179106" y="40451"/>
                  </a:cubicBezTo>
                  <a:cubicBezTo>
                    <a:pt x="142685" y="-2439"/>
                    <a:pt x="73319" y="-5917"/>
                    <a:pt x="35851" y="37983"/>
                  </a:cubicBezTo>
                  <a:cubicBezTo>
                    <a:pt x="-20688" y="100094"/>
                    <a:pt x="20594" y="222409"/>
                    <a:pt x="108806" y="222858"/>
                  </a:cubicBezTo>
                  <a:lnTo>
                    <a:pt x="108806" y="22285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46" name="Google Shape;2946;p71"/>
          <p:cNvGrpSpPr/>
          <p:nvPr/>
        </p:nvGrpSpPr>
        <p:grpSpPr>
          <a:xfrm>
            <a:off x="3763272" y="2441885"/>
            <a:ext cx="399185" cy="558045"/>
            <a:chOff x="713672" y="5379807"/>
            <a:chExt cx="399185" cy="558045"/>
          </a:xfrm>
        </p:grpSpPr>
        <p:sp>
          <p:nvSpPr>
            <p:cNvPr id="2947" name="Google Shape;2947;p71"/>
            <p:cNvSpPr/>
            <p:nvPr/>
          </p:nvSpPr>
          <p:spPr>
            <a:xfrm>
              <a:off x="713672" y="5379807"/>
              <a:ext cx="399185" cy="558045"/>
            </a:xfrm>
            <a:custGeom>
              <a:rect b="b" l="l" r="r" t="t"/>
              <a:pathLst>
                <a:path extrusionOk="0" h="851977" w="609442">
                  <a:moveTo>
                    <a:pt x="353819" y="246537"/>
                  </a:moveTo>
                  <a:cubicBezTo>
                    <a:pt x="371319" y="199944"/>
                    <a:pt x="408975" y="130093"/>
                    <a:pt x="477555" y="130093"/>
                  </a:cubicBezTo>
                  <a:lnTo>
                    <a:pt x="543181" y="131028"/>
                  </a:lnTo>
                  <a:lnTo>
                    <a:pt x="471646" y="0"/>
                  </a:lnTo>
                  <a:lnTo>
                    <a:pt x="443190" y="7703"/>
                  </a:lnTo>
                  <a:cubicBezTo>
                    <a:pt x="438628" y="8937"/>
                    <a:pt x="397570" y="20791"/>
                    <a:pt x="355763" y="59045"/>
                  </a:cubicBezTo>
                  <a:cubicBezTo>
                    <a:pt x="335347" y="77704"/>
                    <a:pt x="312649" y="104815"/>
                    <a:pt x="295373" y="142620"/>
                  </a:cubicBezTo>
                  <a:cubicBezTo>
                    <a:pt x="261831" y="103693"/>
                    <a:pt x="208470" y="75086"/>
                    <a:pt x="129719" y="70225"/>
                  </a:cubicBezTo>
                  <a:lnTo>
                    <a:pt x="28943" y="63981"/>
                  </a:lnTo>
                  <a:lnTo>
                    <a:pt x="138992" y="170926"/>
                  </a:lnTo>
                  <a:cubicBezTo>
                    <a:pt x="127999" y="172946"/>
                    <a:pt x="116967" y="175863"/>
                    <a:pt x="105899" y="179714"/>
                  </a:cubicBezTo>
                  <a:lnTo>
                    <a:pt x="4225" y="215014"/>
                  </a:lnTo>
                  <a:lnTo>
                    <a:pt x="171637" y="273198"/>
                  </a:lnTo>
                  <a:cubicBezTo>
                    <a:pt x="70076" y="322708"/>
                    <a:pt x="0" y="426924"/>
                    <a:pt x="0" y="547256"/>
                  </a:cubicBezTo>
                  <a:cubicBezTo>
                    <a:pt x="0" y="715266"/>
                    <a:pt x="136711" y="851977"/>
                    <a:pt x="304721" y="851977"/>
                  </a:cubicBezTo>
                  <a:cubicBezTo>
                    <a:pt x="472731" y="851977"/>
                    <a:pt x="609442" y="715266"/>
                    <a:pt x="609442" y="547256"/>
                  </a:cubicBezTo>
                  <a:cubicBezTo>
                    <a:pt x="609442" y="395962"/>
                    <a:pt x="498570" y="270094"/>
                    <a:pt x="353819" y="246537"/>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948" name="Google Shape;2948;p71"/>
            <p:cNvGrpSpPr/>
            <p:nvPr/>
          </p:nvGrpSpPr>
          <p:grpSpPr>
            <a:xfrm>
              <a:off x="738138" y="5406406"/>
              <a:ext cx="350198" cy="504846"/>
              <a:chOff x="2166597" y="4138021"/>
              <a:chExt cx="534654" cy="770758"/>
            </a:xfrm>
          </p:grpSpPr>
          <p:sp>
            <p:nvSpPr>
              <p:cNvPr id="2949" name="Google Shape;2949;p71"/>
              <p:cNvSpPr/>
              <p:nvPr/>
            </p:nvSpPr>
            <p:spPr>
              <a:xfrm>
                <a:off x="2166597" y="4374125"/>
                <a:ext cx="534654" cy="534654"/>
              </a:xfrm>
              <a:custGeom>
                <a:rect b="b" l="l" r="r" t="t"/>
                <a:pathLst>
                  <a:path extrusionOk="0" h="534654" w="534654">
                    <a:moveTo>
                      <a:pt x="534655" y="267327"/>
                    </a:moveTo>
                    <a:cubicBezTo>
                      <a:pt x="534655" y="414958"/>
                      <a:pt x="414958" y="534655"/>
                      <a:pt x="267327" y="534655"/>
                    </a:cubicBezTo>
                    <a:cubicBezTo>
                      <a:pt x="119697" y="534655"/>
                      <a:pt x="0" y="414958"/>
                      <a:pt x="0" y="267327"/>
                    </a:cubicBezTo>
                    <a:cubicBezTo>
                      <a:pt x="0" y="119697"/>
                      <a:pt x="119697" y="0"/>
                      <a:pt x="267327" y="0"/>
                    </a:cubicBezTo>
                    <a:cubicBezTo>
                      <a:pt x="414958" y="0"/>
                      <a:pt x="534655" y="119697"/>
                      <a:pt x="534655" y="2673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0" name="Google Shape;2950;p71"/>
              <p:cNvSpPr/>
              <p:nvPr/>
            </p:nvSpPr>
            <p:spPr>
              <a:xfrm>
                <a:off x="2502692" y="4423372"/>
                <a:ext cx="159947" cy="204430"/>
              </a:xfrm>
              <a:custGeom>
                <a:rect b="b" l="l" r="r" t="t"/>
                <a:pathLst>
                  <a:path extrusionOk="0" h="204430" w="159947">
                    <a:moveTo>
                      <a:pt x="0" y="0"/>
                    </a:moveTo>
                    <a:cubicBezTo>
                      <a:pt x="74301" y="16490"/>
                      <a:pt x="138992" y="76919"/>
                      <a:pt x="155819" y="151893"/>
                    </a:cubicBezTo>
                    <a:cubicBezTo>
                      <a:pt x="159484" y="169169"/>
                      <a:pt x="160718" y="186856"/>
                      <a:pt x="159484" y="204431"/>
                    </a:cubicBezTo>
                    <a:cubicBezTo>
                      <a:pt x="159484" y="204431"/>
                      <a:pt x="158736" y="204431"/>
                      <a:pt x="158736" y="204431"/>
                    </a:cubicBezTo>
                    <a:cubicBezTo>
                      <a:pt x="157390" y="192914"/>
                      <a:pt x="155969" y="181509"/>
                      <a:pt x="153651" y="170179"/>
                    </a:cubicBezTo>
                    <a:cubicBezTo>
                      <a:pt x="135403" y="85968"/>
                      <a:pt x="81556" y="25427"/>
                      <a:pt x="37" y="0"/>
                    </a:cubicBezTo>
                    <a:lnTo>
                      <a:pt x="37"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1" name="Google Shape;2951;p71"/>
              <p:cNvSpPr/>
              <p:nvPr/>
            </p:nvSpPr>
            <p:spPr>
              <a:xfrm>
                <a:off x="2433962" y="4138021"/>
                <a:ext cx="174965" cy="236141"/>
              </a:xfrm>
              <a:custGeom>
                <a:rect b="b" l="l" r="r" t="t"/>
                <a:pathLst>
                  <a:path extrusionOk="0" h="236141" w="174965">
                    <a:moveTo>
                      <a:pt x="0" y="236104"/>
                    </a:moveTo>
                    <a:cubicBezTo>
                      <a:pt x="0" y="236104"/>
                      <a:pt x="37955" y="46967"/>
                      <a:pt x="174965" y="48911"/>
                    </a:cubicBezTo>
                    <a:lnTo>
                      <a:pt x="148266" y="0"/>
                    </a:lnTo>
                    <a:cubicBezTo>
                      <a:pt x="148266" y="0"/>
                      <a:pt x="1197" y="39749"/>
                      <a:pt x="37" y="23614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2" name="Google Shape;2952;p71"/>
              <p:cNvSpPr/>
              <p:nvPr/>
            </p:nvSpPr>
            <p:spPr>
              <a:xfrm>
                <a:off x="2256604" y="4201740"/>
                <a:ext cx="177524" cy="172384"/>
              </a:xfrm>
              <a:custGeom>
                <a:rect b="b" l="l" r="r" t="t"/>
                <a:pathLst>
                  <a:path extrusionOk="0" h="172384" w="177524">
                    <a:moveTo>
                      <a:pt x="177358" y="172385"/>
                    </a:moveTo>
                    <a:cubicBezTo>
                      <a:pt x="177358" y="172385"/>
                      <a:pt x="189773" y="11742"/>
                      <a:pt x="0" y="0"/>
                    </a:cubicBezTo>
                    <a:lnTo>
                      <a:pt x="177358" y="17238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3" name="Google Shape;2953;p71"/>
              <p:cNvSpPr/>
              <p:nvPr/>
            </p:nvSpPr>
            <p:spPr>
              <a:xfrm>
                <a:off x="2247330" y="4299289"/>
                <a:ext cx="186631" cy="74835"/>
              </a:xfrm>
              <a:custGeom>
                <a:rect b="b" l="l" r="r" t="t"/>
                <a:pathLst>
                  <a:path extrusionOk="0" h="74835" w="186631">
                    <a:moveTo>
                      <a:pt x="186632" y="74836"/>
                    </a:moveTo>
                    <a:cubicBezTo>
                      <a:pt x="186632" y="74836"/>
                      <a:pt x="122464" y="-32559"/>
                      <a:pt x="0" y="9958"/>
                    </a:cubicBezTo>
                    <a:lnTo>
                      <a:pt x="186632" y="74836"/>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54" name="Google Shape;2954;p71"/>
          <p:cNvGrpSpPr/>
          <p:nvPr/>
        </p:nvGrpSpPr>
        <p:grpSpPr>
          <a:xfrm>
            <a:off x="5967240" y="2475779"/>
            <a:ext cx="508001" cy="490257"/>
            <a:chOff x="4458047" y="3575859"/>
            <a:chExt cx="572202" cy="552215"/>
          </a:xfrm>
        </p:grpSpPr>
        <p:sp>
          <p:nvSpPr>
            <p:cNvPr id="2955" name="Google Shape;2955;p71"/>
            <p:cNvSpPr/>
            <p:nvPr/>
          </p:nvSpPr>
          <p:spPr>
            <a:xfrm>
              <a:off x="4458047" y="3575859"/>
              <a:ext cx="572202" cy="552215"/>
            </a:xfrm>
            <a:custGeom>
              <a:rect b="b" l="l" r="r" t="t"/>
              <a:pathLst>
                <a:path extrusionOk="0" h="843077" w="873591">
                  <a:moveTo>
                    <a:pt x="806731" y="220398"/>
                  </a:moveTo>
                  <a:cubicBezTo>
                    <a:pt x="764327" y="166851"/>
                    <a:pt x="711976" y="130840"/>
                    <a:pt x="650837" y="113265"/>
                  </a:cubicBezTo>
                  <a:cubicBezTo>
                    <a:pt x="638348" y="98570"/>
                    <a:pt x="619763" y="89820"/>
                    <a:pt x="597252" y="88324"/>
                  </a:cubicBezTo>
                  <a:cubicBezTo>
                    <a:pt x="605255" y="72207"/>
                    <a:pt x="606526" y="60316"/>
                    <a:pt x="606002" y="50781"/>
                  </a:cubicBezTo>
                  <a:cubicBezTo>
                    <a:pt x="605068" y="34290"/>
                    <a:pt x="597215" y="19893"/>
                    <a:pt x="583903" y="10208"/>
                  </a:cubicBezTo>
                  <a:cubicBezTo>
                    <a:pt x="574704" y="3515"/>
                    <a:pt x="563785" y="0"/>
                    <a:pt x="552268" y="0"/>
                  </a:cubicBezTo>
                  <a:cubicBezTo>
                    <a:pt x="521792" y="0"/>
                    <a:pt x="491167" y="23072"/>
                    <a:pt x="449846" y="77143"/>
                  </a:cubicBezTo>
                  <a:cubicBezTo>
                    <a:pt x="445284" y="83089"/>
                    <a:pt x="440909" y="89034"/>
                    <a:pt x="436796" y="94793"/>
                  </a:cubicBezTo>
                  <a:cubicBezTo>
                    <a:pt x="432683" y="89034"/>
                    <a:pt x="428308" y="83089"/>
                    <a:pt x="423746" y="77143"/>
                  </a:cubicBezTo>
                  <a:cubicBezTo>
                    <a:pt x="382425" y="23072"/>
                    <a:pt x="351763" y="0"/>
                    <a:pt x="321324" y="0"/>
                  </a:cubicBezTo>
                  <a:cubicBezTo>
                    <a:pt x="309807" y="0"/>
                    <a:pt x="298888" y="3552"/>
                    <a:pt x="289689" y="10208"/>
                  </a:cubicBezTo>
                  <a:cubicBezTo>
                    <a:pt x="276377" y="19893"/>
                    <a:pt x="268524" y="34327"/>
                    <a:pt x="267590" y="50781"/>
                  </a:cubicBezTo>
                  <a:cubicBezTo>
                    <a:pt x="267066" y="60353"/>
                    <a:pt x="268337" y="72207"/>
                    <a:pt x="276340" y="88324"/>
                  </a:cubicBezTo>
                  <a:cubicBezTo>
                    <a:pt x="253791" y="89820"/>
                    <a:pt x="235207" y="98570"/>
                    <a:pt x="222755" y="113265"/>
                  </a:cubicBezTo>
                  <a:cubicBezTo>
                    <a:pt x="161653" y="130878"/>
                    <a:pt x="109265" y="166851"/>
                    <a:pt x="66860" y="220398"/>
                  </a:cubicBezTo>
                  <a:cubicBezTo>
                    <a:pt x="-11778" y="319753"/>
                    <a:pt x="-22174" y="481294"/>
                    <a:pt x="41657" y="613182"/>
                  </a:cubicBezTo>
                  <a:cubicBezTo>
                    <a:pt x="112331" y="759279"/>
                    <a:pt x="256371" y="843078"/>
                    <a:pt x="436796" y="843078"/>
                  </a:cubicBezTo>
                  <a:cubicBezTo>
                    <a:pt x="617220" y="843078"/>
                    <a:pt x="761261" y="759279"/>
                    <a:pt x="831935" y="613182"/>
                  </a:cubicBezTo>
                  <a:cubicBezTo>
                    <a:pt x="895766" y="481294"/>
                    <a:pt x="885370" y="319753"/>
                    <a:pt x="806731" y="220398"/>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6" name="Google Shape;2956;p71"/>
            <p:cNvSpPr/>
            <p:nvPr/>
          </p:nvSpPr>
          <p:spPr>
            <a:xfrm>
              <a:off x="4482335" y="3679441"/>
              <a:ext cx="523626" cy="437121"/>
            </a:xfrm>
            <a:custGeom>
              <a:rect b="b" l="l" r="r" t="t"/>
              <a:pathLst>
                <a:path extrusionOk="0" h="667361" w="799429">
                  <a:moveTo>
                    <a:pt x="59096" y="105260"/>
                  </a:moveTo>
                  <a:cubicBezTo>
                    <a:pt x="195358" y="-66863"/>
                    <a:pt x="399715" y="23928"/>
                    <a:pt x="399715" y="23928"/>
                  </a:cubicBezTo>
                  <a:cubicBezTo>
                    <a:pt x="399715" y="23928"/>
                    <a:pt x="604072" y="-66826"/>
                    <a:pt x="740334" y="105297"/>
                  </a:cubicBezTo>
                  <a:cubicBezTo>
                    <a:pt x="876597" y="277420"/>
                    <a:pt x="782925" y="667361"/>
                    <a:pt x="399715" y="667361"/>
                  </a:cubicBezTo>
                  <a:cubicBezTo>
                    <a:pt x="16505" y="667361"/>
                    <a:pt x="-77167" y="277420"/>
                    <a:pt x="59096" y="10529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7" name="Google Shape;2957;p71"/>
            <p:cNvSpPr/>
            <p:nvPr/>
          </p:nvSpPr>
          <p:spPr>
            <a:xfrm>
              <a:off x="4617978" y="3613260"/>
              <a:ext cx="252292" cy="195721"/>
            </a:xfrm>
            <a:custGeom>
              <a:rect b="b" l="l" r="r" t="t"/>
              <a:pathLst>
                <a:path extrusionOk="0" h="298811" w="385178">
                  <a:moveTo>
                    <a:pt x="2069" y="108440"/>
                  </a:moveTo>
                  <a:cubicBezTo>
                    <a:pt x="24393" y="54556"/>
                    <a:pt x="148727" y="124930"/>
                    <a:pt x="148727" y="124930"/>
                  </a:cubicBezTo>
                  <a:cubicBezTo>
                    <a:pt x="148727" y="124930"/>
                    <a:pt x="31722" y="29053"/>
                    <a:pt x="67470" y="3064"/>
                  </a:cubicBezTo>
                  <a:cubicBezTo>
                    <a:pt x="103218" y="-22924"/>
                    <a:pt x="192589" y="124930"/>
                    <a:pt x="192589" y="124930"/>
                  </a:cubicBezTo>
                  <a:cubicBezTo>
                    <a:pt x="192589" y="124930"/>
                    <a:pt x="281960" y="-22924"/>
                    <a:pt x="317708" y="3064"/>
                  </a:cubicBezTo>
                  <a:cubicBezTo>
                    <a:pt x="353457" y="29053"/>
                    <a:pt x="236452" y="124930"/>
                    <a:pt x="236452" y="124930"/>
                  </a:cubicBezTo>
                  <a:cubicBezTo>
                    <a:pt x="236452" y="124930"/>
                    <a:pt x="360823" y="54556"/>
                    <a:pt x="383110" y="108440"/>
                  </a:cubicBezTo>
                  <a:cubicBezTo>
                    <a:pt x="405434" y="162324"/>
                    <a:pt x="239705" y="159071"/>
                    <a:pt x="239705" y="159071"/>
                  </a:cubicBezTo>
                  <a:cubicBezTo>
                    <a:pt x="239705" y="159071"/>
                    <a:pt x="379445" y="204579"/>
                    <a:pt x="343697" y="246796"/>
                  </a:cubicBezTo>
                  <a:cubicBezTo>
                    <a:pt x="307949" y="289051"/>
                    <a:pt x="226692" y="191566"/>
                    <a:pt x="226692" y="191566"/>
                  </a:cubicBezTo>
                  <a:cubicBezTo>
                    <a:pt x="226692" y="191566"/>
                    <a:pt x="216933" y="298811"/>
                    <a:pt x="192589" y="298811"/>
                  </a:cubicBezTo>
                  <a:cubicBezTo>
                    <a:pt x="168208" y="298811"/>
                    <a:pt x="158486" y="191566"/>
                    <a:pt x="158486" y="191566"/>
                  </a:cubicBezTo>
                  <a:cubicBezTo>
                    <a:pt x="158486" y="191566"/>
                    <a:pt x="77230" y="289051"/>
                    <a:pt x="41481" y="246796"/>
                  </a:cubicBezTo>
                  <a:cubicBezTo>
                    <a:pt x="5733" y="204542"/>
                    <a:pt x="145473" y="159071"/>
                    <a:pt x="145473" y="159071"/>
                  </a:cubicBezTo>
                  <a:cubicBezTo>
                    <a:pt x="145473" y="159071"/>
                    <a:pt x="-20256" y="162324"/>
                    <a:pt x="2069" y="1084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8" name="Google Shape;2958;p71"/>
            <p:cNvSpPr/>
            <p:nvPr/>
          </p:nvSpPr>
          <p:spPr>
            <a:xfrm>
              <a:off x="4516825" y="3730384"/>
              <a:ext cx="81983" cy="233245"/>
            </a:xfrm>
            <a:custGeom>
              <a:rect b="b" l="l" r="r" t="t"/>
              <a:pathLst>
                <a:path extrusionOk="0" h="356099" w="125165">
                  <a:moveTo>
                    <a:pt x="34897" y="356062"/>
                  </a:moveTo>
                  <a:cubicBezTo>
                    <a:pt x="869" y="263962"/>
                    <a:pt x="-1637" y="153464"/>
                    <a:pt x="54678" y="69851"/>
                  </a:cubicBezTo>
                  <a:cubicBezTo>
                    <a:pt x="73375" y="42404"/>
                    <a:pt x="97419" y="18585"/>
                    <a:pt x="125165" y="0"/>
                  </a:cubicBezTo>
                  <a:cubicBezTo>
                    <a:pt x="94839" y="14770"/>
                    <a:pt x="68065" y="37319"/>
                    <a:pt x="47424" y="64579"/>
                  </a:cubicBezTo>
                  <a:cubicBezTo>
                    <a:pt x="-14799" y="147443"/>
                    <a:pt x="-12406" y="266991"/>
                    <a:pt x="34897" y="356100"/>
                  </a:cubicBezTo>
                  <a:lnTo>
                    <a:pt x="34897" y="35610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59" name="Google Shape;2959;p71"/>
          <p:cNvGrpSpPr/>
          <p:nvPr/>
        </p:nvGrpSpPr>
        <p:grpSpPr>
          <a:xfrm>
            <a:off x="6586368" y="3656384"/>
            <a:ext cx="906502" cy="994092"/>
            <a:chOff x="2473145" y="5332952"/>
            <a:chExt cx="1494151" cy="1638522"/>
          </a:xfrm>
        </p:grpSpPr>
        <p:sp>
          <p:nvSpPr>
            <p:cNvPr id="2960" name="Google Shape;2960;p71"/>
            <p:cNvSpPr/>
            <p:nvPr/>
          </p:nvSpPr>
          <p:spPr>
            <a:xfrm>
              <a:off x="2473145" y="5332952"/>
              <a:ext cx="1494151" cy="1638522"/>
            </a:xfrm>
            <a:custGeom>
              <a:rect b="b" l="l" r="r" t="t"/>
              <a:pathLst>
                <a:path extrusionOk="0" h="2501561" w="2281147">
                  <a:moveTo>
                    <a:pt x="2267736" y="351052"/>
                  </a:moveTo>
                  <a:cubicBezTo>
                    <a:pt x="2234418" y="241600"/>
                    <a:pt x="2139887" y="145050"/>
                    <a:pt x="1986835" y="64055"/>
                  </a:cubicBezTo>
                  <a:cubicBezTo>
                    <a:pt x="1906476" y="21539"/>
                    <a:pt x="1802671" y="0"/>
                    <a:pt x="1678300" y="0"/>
                  </a:cubicBezTo>
                  <a:cubicBezTo>
                    <a:pt x="1434156" y="0"/>
                    <a:pt x="1136353" y="82266"/>
                    <a:pt x="861210" y="225671"/>
                  </a:cubicBezTo>
                  <a:cubicBezTo>
                    <a:pt x="563632" y="380780"/>
                    <a:pt x="336801" y="585248"/>
                    <a:pt x="222414" y="801347"/>
                  </a:cubicBezTo>
                  <a:cubicBezTo>
                    <a:pt x="58630" y="1110854"/>
                    <a:pt x="-17130" y="1407386"/>
                    <a:pt x="3250" y="1658821"/>
                  </a:cubicBezTo>
                  <a:cubicBezTo>
                    <a:pt x="14842" y="1801665"/>
                    <a:pt x="57321" y="1930187"/>
                    <a:pt x="129491" y="2040910"/>
                  </a:cubicBezTo>
                  <a:cubicBezTo>
                    <a:pt x="207270" y="2160158"/>
                    <a:pt x="320161" y="2259513"/>
                    <a:pt x="465062" y="2336170"/>
                  </a:cubicBezTo>
                  <a:cubicBezTo>
                    <a:pt x="672447" y="2445920"/>
                    <a:pt x="863641" y="2501562"/>
                    <a:pt x="1033334" y="2501562"/>
                  </a:cubicBezTo>
                  <a:cubicBezTo>
                    <a:pt x="1157518" y="2501562"/>
                    <a:pt x="1269699" y="2471386"/>
                    <a:pt x="1366773" y="2411817"/>
                  </a:cubicBezTo>
                  <a:cubicBezTo>
                    <a:pt x="1470466" y="2348211"/>
                    <a:pt x="1557705" y="2250426"/>
                    <a:pt x="1626061" y="2121269"/>
                  </a:cubicBezTo>
                  <a:cubicBezTo>
                    <a:pt x="1772531" y="1844443"/>
                    <a:pt x="1782142" y="1575021"/>
                    <a:pt x="1789845" y="1358512"/>
                  </a:cubicBezTo>
                  <a:cubicBezTo>
                    <a:pt x="1794744" y="1221390"/>
                    <a:pt x="1798932" y="1103001"/>
                    <a:pt x="1838719" y="1027840"/>
                  </a:cubicBezTo>
                  <a:cubicBezTo>
                    <a:pt x="1909430" y="894232"/>
                    <a:pt x="2048534" y="779471"/>
                    <a:pt x="2140598" y="703525"/>
                  </a:cubicBezTo>
                  <a:cubicBezTo>
                    <a:pt x="2195903" y="657905"/>
                    <a:pt x="2220770" y="636926"/>
                    <a:pt x="2231277" y="617108"/>
                  </a:cubicBezTo>
                  <a:lnTo>
                    <a:pt x="2233222" y="613518"/>
                  </a:lnTo>
                  <a:cubicBezTo>
                    <a:pt x="2251283" y="579864"/>
                    <a:pt x="2306252" y="477517"/>
                    <a:pt x="2267774" y="351089"/>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1" name="Google Shape;2961;p71"/>
            <p:cNvSpPr/>
            <p:nvPr/>
          </p:nvSpPr>
          <p:spPr>
            <a:xfrm>
              <a:off x="2484876" y="5353096"/>
              <a:ext cx="1445093" cy="1589528"/>
            </a:xfrm>
            <a:custGeom>
              <a:rect b="b" l="l" r="r" t="t"/>
              <a:pathLst>
                <a:path extrusionOk="0" h="2426760" w="2206249">
                  <a:moveTo>
                    <a:pt x="445171" y="2265742"/>
                  </a:moveTo>
                  <a:cubicBezTo>
                    <a:pt x="-134618" y="1958964"/>
                    <a:pt x="-78041" y="1341108"/>
                    <a:pt x="218079" y="781437"/>
                  </a:cubicBezTo>
                  <a:cubicBezTo>
                    <a:pt x="514200" y="221766"/>
                    <a:pt x="1533327" y="-151198"/>
                    <a:pt x="1931944" y="59739"/>
                  </a:cubicBezTo>
                  <a:cubicBezTo>
                    <a:pt x="2330560" y="270640"/>
                    <a:pt x="2184239" y="517924"/>
                    <a:pt x="2160830" y="562198"/>
                  </a:cubicBezTo>
                  <a:cubicBezTo>
                    <a:pt x="2137385" y="606472"/>
                    <a:pt x="1876938" y="767602"/>
                    <a:pt x="1768272" y="972930"/>
                  </a:cubicBezTo>
                  <a:cubicBezTo>
                    <a:pt x="1659606" y="1178259"/>
                    <a:pt x="1794223" y="1615428"/>
                    <a:pt x="1555614" y="2066359"/>
                  </a:cubicBezTo>
                  <a:cubicBezTo>
                    <a:pt x="1317005" y="2517327"/>
                    <a:pt x="884023" y="2497957"/>
                    <a:pt x="445171" y="2265705"/>
                  </a:cubicBezTo>
                  <a:close/>
                </a:path>
              </a:pathLst>
            </a:custGeom>
            <a:solidFill>
              <a:srgbClr val="FFFEFF"/>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2" name="Google Shape;2962;p71"/>
            <p:cNvSpPr/>
            <p:nvPr/>
          </p:nvSpPr>
          <p:spPr>
            <a:xfrm>
              <a:off x="2537703" y="5405827"/>
              <a:ext cx="1339001" cy="1484013"/>
            </a:xfrm>
            <a:custGeom>
              <a:rect b="b" l="l" r="r" t="t"/>
              <a:pathLst>
                <a:path extrusionOk="0" h="2265669" w="2044277">
                  <a:moveTo>
                    <a:pt x="208737" y="738661"/>
                  </a:moveTo>
                  <a:cubicBezTo>
                    <a:pt x="55497" y="1028275"/>
                    <a:pt x="-15663" y="1302371"/>
                    <a:pt x="2885" y="1531407"/>
                  </a:cubicBezTo>
                  <a:cubicBezTo>
                    <a:pt x="23750" y="1788787"/>
                    <a:pt x="158106" y="1984768"/>
                    <a:pt x="402212" y="2113925"/>
                  </a:cubicBezTo>
                  <a:cubicBezTo>
                    <a:pt x="623881" y="2231230"/>
                    <a:pt x="820086" y="2280888"/>
                    <a:pt x="985478" y="2261630"/>
                  </a:cubicBezTo>
                  <a:cubicBezTo>
                    <a:pt x="1166426" y="2240541"/>
                    <a:pt x="1303212" y="2138007"/>
                    <a:pt x="1403652" y="1948159"/>
                  </a:cubicBezTo>
                  <a:cubicBezTo>
                    <a:pt x="1537483" y="1695266"/>
                    <a:pt x="1546533" y="1440839"/>
                    <a:pt x="1553788" y="1236408"/>
                  </a:cubicBezTo>
                  <a:cubicBezTo>
                    <a:pt x="1559172" y="1084777"/>
                    <a:pt x="1563846" y="953786"/>
                    <a:pt x="1616272" y="854693"/>
                  </a:cubicBezTo>
                  <a:cubicBezTo>
                    <a:pt x="1698015" y="700220"/>
                    <a:pt x="1854096" y="571473"/>
                    <a:pt x="1947393" y="494517"/>
                  </a:cubicBezTo>
                  <a:cubicBezTo>
                    <a:pt x="1971736" y="474437"/>
                    <a:pt x="2001726" y="449720"/>
                    <a:pt x="2011224" y="439474"/>
                  </a:cubicBezTo>
                  <a:lnTo>
                    <a:pt x="2013916" y="434389"/>
                  </a:lnTo>
                  <a:cubicBezTo>
                    <a:pt x="2090125" y="290348"/>
                    <a:pt x="2022704" y="161190"/>
                    <a:pt x="1813524" y="50467"/>
                  </a:cubicBezTo>
                  <a:cubicBezTo>
                    <a:pt x="1646225" y="-38044"/>
                    <a:pt x="1321348" y="-8428"/>
                    <a:pt x="985890" y="125928"/>
                  </a:cubicBezTo>
                  <a:cubicBezTo>
                    <a:pt x="625938" y="270118"/>
                    <a:pt x="335389" y="499154"/>
                    <a:pt x="208699" y="738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3" name="Google Shape;2963;p71"/>
            <p:cNvSpPr/>
            <p:nvPr/>
          </p:nvSpPr>
          <p:spPr>
            <a:xfrm>
              <a:off x="2683209" y="6322988"/>
              <a:ext cx="245775" cy="261849"/>
            </a:xfrm>
            <a:custGeom>
              <a:rect b="b" l="l" r="r" t="t"/>
              <a:pathLst>
                <a:path extrusionOk="0" h="399769" w="375229">
                  <a:moveTo>
                    <a:pt x="331098" y="98553"/>
                  </a:moveTo>
                  <a:cubicBezTo>
                    <a:pt x="373690" y="159019"/>
                    <a:pt x="391713" y="244052"/>
                    <a:pt x="356713" y="312894"/>
                  </a:cubicBezTo>
                  <a:cubicBezTo>
                    <a:pt x="333940" y="359337"/>
                    <a:pt x="286525" y="392655"/>
                    <a:pt x="235109" y="398413"/>
                  </a:cubicBezTo>
                  <a:cubicBezTo>
                    <a:pt x="75550" y="417634"/>
                    <a:pt x="-49308" y="228534"/>
                    <a:pt x="19198" y="86999"/>
                  </a:cubicBezTo>
                  <a:cubicBezTo>
                    <a:pt x="41148" y="40855"/>
                    <a:pt x="87553" y="6827"/>
                    <a:pt x="138671" y="1293"/>
                  </a:cubicBezTo>
                  <a:cubicBezTo>
                    <a:pt x="215253" y="-8430"/>
                    <a:pt x="288881" y="37938"/>
                    <a:pt x="331098" y="98516"/>
                  </a:cubicBezTo>
                  <a:lnTo>
                    <a:pt x="331098" y="98516"/>
                  </a:lnTo>
                  <a:close/>
                  <a:moveTo>
                    <a:pt x="330051" y="99264"/>
                  </a:moveTo>
                  <a:cubicBezTo>
                    <a:pt x="275569" y="18793"/>
                    <a:pt x="157293" y="-18863"/>
                    <a:pt x="73680" y="37489"/>
                  </a:cubicBezTo>
                  <a:cubicBezTo>
                    <a:pt x="-12774" y="94665"/>
                    <a:pt x="-13484" y="220083"/>
                    <a:pt x="45859" y="297862"/>
                  </a:cubicBezTo>
                  <a:cubicBezTo>
                    <a:pt x="88787" y="356009"/>
                    <a:pt x="160621" y="395497"/>
                    <a:pt x="233351" y="385438"/>
                  </a:cubicBezTo>
                  <a:cubicBezTo>
                    <a:pt x="368529" y="366180"/>
                    <a:pt x="403119" y="200040"/>
                    <a:pt x="330051" y="99264"/>
                  </a:cubicBezTo>
                  <a:lnTo>
                    <a:pt x="330051" y="9926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4" name="Google Shape;2964;p71"/>
            <p:cNvSpPr/>
            <p:nvPr/>
          </p:nvSpPr>
          <p:spPr>
            <a:xfrm>
              <a:off x="2899981" y="5432907"/>
              <a:ext cx="859601" cy="955196"/>
            </a:xfrm>
            <a:custGeom>
              <a:rect b="b" l="l" r="r" t="t"/>
              <a:pathLst>
                <a:path extrusionOk="0" h="1458315" w="1312368">
                  <a:moveTo>
                    <a:pt x="0" y="1458316"/>
                  </a:moveTo>
                  <a:cubicBezTo>
                    <a:pt x="69590" y="1400617"/>
                    <a:pt x="117042" y="1320670"/>
                    <a:pt x="157988" y="1241208"/>
                  </a:cubicBezTo>
                  <a:cubicBezTo>
                    <a:pt x="177620" y="1202506"/>
                    <a:pt x="196429" y="1158007"/>
                    <a:pt x="212172" y="1117473"/>
                  </a:cubicBezTo>
                  <a:cubicBezTo>
                    <a:pt x="303113" y="881144"/>
                    <a:pt x="346751" y="455455"/>
                    <a:pt x="674993" y="455866"/>
                  </a:cubicBezTo>
                  <a:cubicBezTo>
                    <a:pt x="707226" y="455567"/>
                    <a:pt x="743499" y="460951"/>
                    <a:pt x="775769" y="460914"/>
                  </a:cubicBezTo>
                  <a:cubicBezTo>
                    <a:pt x="1036366" y="463382"/>
                    <a:pt x="1305413" y="276115"/>
                    <a:pt x="1312369" y="74"/>
                  </a:cubicBezTo>
                  <a:cubicBezTo>
                    <a:pt x="1312369" y="74"/>
                    <a:pt x="1311134" y="0"/>
                    <a:pt x="1311134" y="0"/>
                  </a:cubicBezTo>
                  <a:cubicBezTo>
                    <a:pt x="1307694" y="44723"/>
                    <a:pt x="1297449" y="88660"/>
                    <a:pt x="1281444" y="130205"/>
                  </a:cubicBezTo>
                  <a:cubicBezTo>
                    <a:pt x="1232421" y="255436"/>
                    <a:pt x="1125026" y="350453"/>
                    <a:pt x="1002525" y="401608"/>
                  </a:cubicBezTo>
                  <a:cubicBezTo>
                    <a:pt x="910349" y="440647"/>
                    <a:pt x="808526" y="455642"/>
                    <a:pt x="708984" y="445508"/>
                  </a:cubicBezTo>
                  <a:cubicBezTo>
                    <a:pt x="697654" y="444723"/>
                    <a:pt x="686286" y="444610"/>
                    <a:pt x="674919" y="444760"/>
                  </a:cubicBezTo>
                  <a:cubicBezTo>
                    <a:pt x="606675" y="445359"/>
                    <a:pt x="537833" y="466673"/>
                    <a:pt x="484884" y="510311"/>
                  </a:cubicBezTo>
                  <a:cubicBezTo>
                    <a:pt x="342377" y="628961"/>
                    <a:pt x="281462" y="878265"/>
                    <a:pt x="224399" y="1050351"/>
                  </a:cubicBezTo>
                  <a:cubicBezTo>
                    <a:pt x="202786" y="1112798"/>
                    <a:pt x="178704" y="1177639"/>
                    <a:pt x="149388" y="1236945"/>
                  </a:cubicBezTo>
                  <a:cubicBezTo>
                    <a:pt x="111321" y="1317192"/>
                    <a:pt x="61886" y="1396990"/>
                    <a:pt x="37" y="1458316"/>
                  </a:cubicBezTo>
                  <a:lnTo>
                    <a:pt x="37" y="145831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5" name="Google Shape;2965;p71"/>
            <p:cNvSpPr/>
            <p:nvPr/>
          </p:nvSpPr>
          <p:spPr>
            <a:xfrm>
              <a:off x="2803251" y="5714527"/>
              <a:ext cx="264685" cy="361538"/>
            </a:xfrm>
            <a:custGeom>
              <a:rect b="b" l="l" r="r" t="t"/>
              <a:pathLst>
                <a:path extrusionOk="0" h="551967" w="404099">
                  <a:moveTo>
                    <a:pt x="399825" y="551856"/>
                  </a:moveTo>
                  <a:cubicBezTo>
                    <a:pt x="411717" y="491166"/>
                    <a:pt x="398517" y="424867"/>
                    <a:pt x="363703" y="373488"/>
                  </a:cubicBezTo>
                  <a:cubicBezTo>
                    <a:pt x="328516" y="321660"/>
                    <a:pt x="272874" y="289764"/>
                    <a:pt x="219364" y="260484"/>
                  </a:cubicBezTo>
                  <a:cubicBezTo>
                    <a:pt x="147717" y="216135"/>
                    <a:pt x="52962" y="164532"/>
                    <a:pt x="15680" y="87127"/>
                  </a:cubicBezTo>
                  <a:cubicBezTo>
                    <a:pt x="3340" y="59605"/>
                    <a:pt x="4761" y="28120"/>
                    <a:pt x="17176" y="561"/>
                  </a:cubicBezTo>
                  <a:lnTo>
                    <a:pt x="16054" y="0"/>
                  </a:lnTo>
                  <a:cubicBezTo>
                    <a:pt x="-39999" y="93260"/>
                    <a:pt x="63095" y="178069"/>
                    <a:pt x="135340" y="222193"/>
                  </a:cubicBezTo>
                  <a:cubicBezTo>
                    <a:pt x="161403" y="238646"/>
                    <a:pt x="188551" y="253155"/>
                    <a:pt x="216110" y="266617"/>
                  </a:cubicBezTo>
                  <a:cubicBezTo>
                    <a:pt x="243183" y="279742"/>
                    <a:pt x="272014" y="292606"/>
                    <a:pt x="295609" y="311452"/>
                  </a:cubicBezTo>
                  <a:cubicBezTo>
                    <a:pt x="367031" y="368627"/>
                    <a:pt x="402892" y="460652"/>
                    <a:pt x="398591" y="551743"/>
                  </a:cubicBezTo>
                  <a:lnTo>
                    <a:pt x="399825" y="551968"/>
                  </a:lnTo>
                  <a:lnTo>
                    <a:pt x="399825" y="55196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6" name="Google Shape;2966;p71"/>
            <p:cNvSpPr/>
            <p:nvPr/>
          </p:nvSpPr>
          <p:spPr>
            <a:xfrm>
              <a:off x="2683290" y="5842697"/>
              <a:ext cx="256670" cy="502323"/>
            </a:xfrm>
            <a:custGeom>
              <a:rect b="b" l="l" r="r" t="t"/>
              <a:pathLst>
                <a:path extrusionOk="0" h="766906" w="391863">
                  <a:moveTo>
                    <a:pt x="290215" y="673"/>
                  </a:moveTo>
                  <a:cubicBezTo>
                    <a:pt x="334452" y="87127"/>
                    <a:pt x="432087" y="285089"/>
                    <a:pt x="351541" y="367543"/>
                  </a:cubicBezTo>
                  <a:cubicBezTo>
                    <a:pt x="321028" y="401421"/>
                    <a:pt x="272790" y="403515"/>
                    <a:pt x="230161" y="400225"/>
                  </a:cubicBezTo>
                  <a:cubicBezTo>
                    <a:pt x="186224" y="397158"/>
                    <a:pt x="138696" y="392821"/>
                    <a:pt x="97526" y="412939"/>
                  </a:cubicBezTo>
                  <a:cubicBezTo>
                    <a:pt x="55944" y="433281"/>
                    <a:pt x="27226" y="472880"/>
                    <a:pt x="11595" y="515547"/>
                  </a:cubicBezTo>
                  <a:cubicBezTo>
                    <a:pt x="-19180" y="602300"/>
                    <a:pt x="15073" y="698364"/>
                    <a:pt x="70079" y="766907"/>
                  </a:cubicBezTo>
                  <a:cubicBezTo>
                    <a:pt x="70079" y="766907"/>
                    <a:pt x="71051" y="766122"/>
                    <a:pt x="71051" y="766122"/>
                  </a:cubicBezTo>
                  <a:cubicBezTo>
                    <a:pt x="35303" y="711677"/>
                    <a:pt x="10137" y="648107"/>
                    <a:pt x="12081" y="582669"/>
                  </a:cubicBezTo>
                  <a:cubicBezTo>
                    <a:pt x="14362" y="520183"/>
                    <a:pt x="46521" y="453473"/>
                    <a:pt x="102686" y="423558"/>
                  </a:cubicBezTo>
                  <a:cubicBezTo>
                    <a:pt x="142024" y="403777"/>
                    <a:pt x="186784" y="406656"/>
                    <a:pt x="229862" y="407105"/>
                  </a:cubicBezTo>
                  <a:cubicBezTo>
                    <a:pt x="273463" y="408339"/>
                    <a:pt x="322823" y="404488"/>
                    <a:pt x="354420" y="370385"/>
                  </a:cubicBezTo>
                  <a:cubicBezTo>
                    <a:pt x="419897" y="302328"/>
                    <a:pt x="386018" y="193288"/>
                    <a:pt x="354308" y="116668"/>
                  </a:cubicBezTo>
                  <a:cubicBezTo>
                    <a:pt x="336658" y="75984"/>
                    <a:pt x="315905" y="36721"/>
                    <a:pt x="291262" y="0"/>
                  </a:cubicBezTo>
                  <a:lnTo>
                    <a:pt x="290178" y="673"/>
                  </a:lnTo>
                  <a:lnTo>
                    <a:pt x="290178" y="67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7" name="Google Shape;2967;p71"/>
            <p:cNvSpPr/>
            <p:nvPr/>
          </p:nvSpPr>
          <p:spPr>
            <a:xfrm>
              <a:off x="2991952" y="6103914"/>
              <a:ext cx="622633" cy="195351"/>
            </a:xfrm>
            <a:custGeom>
              <a:rect b="b" l="l" r="r" t="t"/>
              <a:pathLst>
                <a:path extrusionOk="0" h="298246" w="950584">
                  <a:moveTo>
                    <a:pt x="972" y="240741"/>
                  </a:moveTo>
                  <a:cubicBezTo>
                    <a:pt x="64616" y="171226"/>
                    <a:pt x="159634" y="129382"/>
                    <a:pt x="254240" y="138880"/>
                  </a:cubicBezTo>
                  <a:cubicBezTo>
                    <a:pt x="412153" y="147593"/>
                    <a:pt x="529195" y="313097"/>
                    <a:pt x="649491" y="297167"/>
                  </a:cubicBezTo>
                  <a:cubicBezTo>
                    <a:pt x="700907" y="290100"/>
                    <a:pt x="734599" y="247658"/>
                    <a:pt x="762532" y="208058"/>
                  </a:cubicBezTo>
                  <a:cubicBezTo>
                    <a:pt x="776592" y="188688"/>
                    <a:pt x="790727" y="169356"/>
                    <a:pt x="804450" y="149724"/>
                  </a:cubicBezTo>
                  <a:cubicBezTo>
                    <a:pt x="818211" y="130167"/>
                    <a:pt x="831860" y="110535"/>
                    <a:pt x="845845" y="91203"/>
                  </a:cubicBezTo>
                  <a:cubicBezTo>
                    <a:pt x="873404" y="53810"/>
                    <a:pt x="901749" y="10433"/>
                    <a:pt x="950585" y="1234"/>
                  </a:cubicBezTo>
                  <a:cubicBezTo>
                    <a:pt x="950585" y="1234"/>
                    <a:pt x="950360" y="0"/>
                    <a:pt x="950360" y="0"/>
                  </a:cubicBezTo>
                  <a:cubicBezTo>
                    <a:pt x="899916" y="4936"/>
                    <a:pt x="867159" y="48612"/>
                    <a:pt x="837955" y="85295"/>
                  </a:cubicBezTo>
                  <a:cubicBezTo>
                    <a:pt x="808713" y="123324"/>
                    <a:pt x="780406" y="161840"/>
                    <a:pt x="751763" y="200056"/>
                  </a:cubicBezTo>
                  <a:cubicBezTo>
                    <a:pt x="737553" y="218828"/>
                    <a:pt x="724353" y="238347"/>
                    <a:pt x="707152" y="254427"/>
                  </a:cubicBezTo>
                  <a:cubicBezTo>
                    <a:pt x="649379" y="310741"/>
                    <a:pt x="576648" y="282771"/>
                    <a:pt x="514986" y="249229"/>
                  </a:cubicBezTo>
                  <a:cubicBezTo>
                    <a:pt x="431074" y="204843"/>
                    <a:pt x="352473" y="140376"/>
                    <a:pt x="255324" y="128447"/>
                  </a:cubicBezTo>
                  <a:cubicBezTo>
                    <a:pt x="158362" y="116070"/>
                    <a:pt x="58371" y="163149"/>
                    <a:pt x="0" y="239955"/>
                  </a:cubicBezTo>
                  <a:lnTo>
                    <a:pt x="1010" y="240703"/>
                  </a:lnTo>
                  <a:lnTo>
                    <a:pt x="1010" y="24070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8" name="Google Shape;2968;p71"/>
            <p:cNvSpPr/>
            <p:nvPr/>
          </p:nvSpPr>
          <p:spPr>
            <a:xfrm>
              <a:off x="2973019" y="6297089"/>
              <a:ext cx="419562" cy="467324"/>
            </a:xfrm>
            <a:custGeom>
              <a:rect b="b" l="l" r="r" t="t"/>
              <a:pathLst>
                <a:path extrusionOk="0" h="713471" w="640553">
                  <a:moveTo>
                    <a:pt x="0" y="1234"/>
                  </a:moveTo>
                  <a:cubicBezTo>
                    <a:pt x="91951" y="29840"/>
                    <a:pt x="180836" y="66149"/>
                    <a:pt x="265158" y="111770"/>
                  </a:cubicBezTo>
                  <a:cubicBezTo>
                    <a:pt x="348359" y="156418"/>
                    <a:pt x="427036" y="223465"/>
                    <a:pt x="454445" y="316837"/>
                  </a:cubicBezTo>
                  <a:cubicBezTo>
                    <a:pt x="456390" y="325661"/>
                    <a:pt x="460166" y="338562"/>
                    <a:pt x="460877" y="347499"/>
                  </a:cubicBezTo>
                  <a:cubicBezTo>
                    <a:pt x="461999" y="355315"/>
                    <a:pt x="464055" y="371207"/>
                    <a:pt x="464953" y="379097"/>
                  </a:cubicBezTo>
                  <a:cubicBezTo>
                    <a:pt x="469029" y="422062"/>
                    <a:pt x="478639" y="464542"/>
                    <a:pt x="492250" y="505600"/>
                  </a:cubicBezTo>
                  <a:cubicBezTo>
                    <a:pt x="520371" y="586370"/>
                    <a:pt x="567898" y="665084"/>
                    <a:pt x="639881" y="713472"/>
                  </a:cubicBezTo>
                  <a:cubicBezTo>
                    <a:pt x="639881" y="713472"/>
                    <a:pt x="640553" y="712424"/>
                    <a:pt x="640553" y="712424"/>
                  </a:cubicBezTo>
                  <a:cubicBezTo>
                    <a:pt x="541834" y="630271"/>
                    <a:pt x="493746" y="501898"/>
                    <a:pt x="476695" y="377676"/>
                  </a:cubicBezTo>
                  <a:cubicBezTo>
                    <a:pt x="475124" y="366047"/>
                    <a:pt x="472469" y="349107"/>
                    <a:pt x="470450" y="337590"/>
                  </a:cubicBezTo>
                  <a:cubicBezTo>
                    <a:pt x="469291" y="332280"/>
                    <a:pt x="465327" y="319342"/>
                    <a:pt x="463943" y="313845"/>
                  </a:cubicBezTo>
                  <a:cubicBezTo>
                    <a:pt x="429429" y="214154"/>
                    <a:pt x="330336" y="139067"/>
                    <a:pt x="241787" y="87725"/>
                  </a:cubicBezTo>
                  <a:cubicBezTo>
                    <a:pt x="204169" y="66748"/>
                    <a:pt x="164495" y="49659"/>
                    <a:pt x="124147" y="34963"/>
                  </a:cubicBezTo>
                  <a:cubicBezTo>
                    <a:pt x="83612" y="20641"/>
                    <a:pt x="42442" y="8152"/>
                    <a:pt x="299" y="0"/>
                  </a:cubicBezTo>
                  <a:lnTo>
                    <a:pt x="0" y="1234"/>
                  </a:lnTo>
                  <a:lnTo>
                    <a:pt x="0" y="12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9" name="Google Shape;2969;p71"/>
            <p:cNvSpPr/>
            <p:nvPr/>
          </p:nvSpPr>
          <p:spPr>
            <a:xfrm>
              <a:off x="2895744" y="6549806"/>
              <a:ext cx="324433" cy="337609"/>
            </a:xfrm>
            <a:custGeom>
              <a:rect b="b" l="l" r="r" t="t"/>
              <a:pathLst>
                <a:path extrusionOk="0" h="515434" w="495317">
                  <a:moveTo>
                    <a:pt x="75" y="748"/>
                  </a:moveTo>
                  <a:cubicBezTo>
                    <a:pt x="42853" y="56689"/>
                    <a:pt x="111807" y="87127"/>
                    <a:pt x="178742" y="103020"/>
                  </a:cubicBezTo>
                  <a:cubicBezTo>
                    <a:pt x="229261" y="115584"/>
                    <a:pt x="282883" y="110237"/>
                    <a:pt x="331944" y="128523"/>
                  </a:cubicBezTo>
                  <a:cubicBezTo>
                    <a:pt x="452389" y="172497"/>
                    <a:pt x="503954" y="298327"/>
                    <a:pt x="474526" y="418772"/>
                  </a:cubicBezTo>
                  <a:cubicBezTo>
                    <a:pt x="467159" y="452352"/>
                    <a:pt x="453959" y="484136"/>
                    <a:pt x="438291" y="514799"/>
                  </a:cubicBezTo>
                  <a:lnTo>
                    <a:pt x="439376" y="515435"/>
                  </a:lnTo>
                  <a:cubicBezTo>
                    <a:pt x="458708" y="486716"/>
                    <a:pt x="474563" y="455081"/>
                    <a:pt x="484098" y="421240"/>
                  </a:cubicBezTo>
                  <a:cubicBezTo>
                    <a:pt x="516107" y="317622"/>
                    <a:pt x="478938" y="198598"/>
                    <a:pt x="381341" y="145350"/>
                  </a:cubicBezTo>
                  <a:cubicBezTo>
                    <a:pt x="335421" y="118688"/>
                    <a:pt x="282621" y="112144"/>
                    <a:pt x="231280" y="104665"/>
                  </a:cubicBezTo>
                  <a:cubicBezTo>
                    <a:pt x="164532" y="90867"/>
                    <a:pt x="97560" y="70974"/>
                    <a:pt x="40572" y="32645"/>
                  </a:cubicBezTo>
                  <a:cubicBezTo>
                    <a:pt x="26437" y="23072"/>
                    <a:pt x="12714" y="12565"/>
                    <a:pt x="1009" y="0"/>
                  </a:cubicBezTo>
                  <a:lnTo>
                    <a:pt x="0" y="748"/>
                  </a:lnTo>
                  <a:lnTo>
                    <a:pt x="0" y="7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0" name="Google Shape;2970;p71"/>
            <p:cNvSpPr/>
            <p:nvPr/>
          </p:nvSpPr>
          <p:spPr>
            <a:xfrm>
              <a:off x="2722236" y="6533102"/>
              <a:ext cx="79185" cy="257665"/>
            </a:xfrm>
            <a:custGeom>
              <a:rect b="b" l="l" r="r" t="t"/>
              <a:pathLst>
                <a:path extrusionOk="0" h="393381" w="120893">
                  <a:moveTo>
                    <a:pt x="75" y="1010"/>
                  </a:moveTo>
                  <a:cubicBezTo>
                    <a:pt x="35375" y="35113"/>
                    <a:pt x="69478" y="69253"/>
                    <a:pt x="96064" y="109863"/>
                  </a:cubicBezTo>
                  <a:cubicBezTo>
                    <a:pt x="114761" y="137497"/>
                    <a:pt x="119660" y="176349"/>
                    <a:pt x="97410" y="203347"/>
                  </a:cubicBezTo>
                  <a:lnTo>
                    <a:pt x="88511" y="215163"/>
                  </a:lnTo>
                  <a:cubicBezTo>
                    <a:pt x="71609" y="239843"/>
                    <a:pt x="50930" y="266168"/>
                    <a:pt x="50257" y="297355"/>
                  </a:cubicBezTo>
                  <a:cubicBezTo>
                    <a:pt x="51005" y="338674"/>
                    <a:pt x="91091" y="369001"/>
                    <a:pt x="120034" y="393381"/>
                  </a:cubicBezTo>
                  <a:cubicBezTo>
                    <a:pt x="120034" y="393381"/>
                    <a:pt x="120894" y="392484"/>
                    <a:pt x="120894" y="392484"/>
                  </a:cubicBezTo>
                  <a:cubicBezTo>
                    <a:pt x="105338" y="373488"/>
                    <a:pt x="88735" y="355801"/>
                    <a:pt x="75947" y="335234"/>
                  </a:cubicBezTo>
                  <a:cubicBezTo>
                    <a:pt x="64504" y="318332"/>
                    <a:pt x="59792" y="297355"/>
                    <a:pt x="67159" y="277910"/>
                  </a:cubicBezTo>
                  <a:cubicBezTo>
                    <a:pt x="76433" y="247733"/>
                    <a:pt x="98794" y="223091"/>
                    <a:pt x="111134" y="194297"/>
                  </a:cubicBezTo>
                  <a:cubicBezTo>
                    <a:pt x="131364" y="137758"/>
                    <a:pt x="89483" y="71871"/>
                    <a:pt x="48313" y="35487"/>
                  </a:cubicBezTo>
                  <a:cubicBezTo>
                    <a:pt x="33617" y="22175"/>
                    <a:pt x="17949" y="9909"/>
                    <a:pt x="748" y="0"/>
                  </a:cubicBezTo>
                  <a:lnTo>
                    <a:pt x="0" y="1010"/>
                  </a:lnTo>
                  <a:lnTo>
                    <a:pt x="0" y="101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1" name="Google Shape;2971;p71"/>
            <p:cNvSpPr/>
            <p:nvPr/>
          </p:nvSpPr>
          <p:spPr>
            <a:xfrm>
              <a:off x="2502951" y="6273429"/>
              <a:ext cx="181761" cy="170168"/>
            </a:xfrm>
            <a:custGeom>
              <a:rect b="b" l="l" r="r" t="t"/>
              <a:pathLst>
                <a:path extrusionOk="0" h="259799" w="277498">
                  <a:moveTo>
                    <a:pt x="277387" y="256969"/>
                  </a:moveTo>
                  <a:cubicBezTo>
                    <a:pt x="220137" y="251435"/>
                    <a:pt x="164719" y="216397"/>
                    <a:pt x="146509" y="160905"/>
                  </a:cubicBezTo>
                  <a:cubicBezTo>
                    <a:pt x="141423" y="145274"/>
                    <a:pt x="138469" y="127587"/>
                    <a:pt x="132149" y="112218"/>
                  </a:cubicBezTo>
                  <a:cubicBezTo>
                    <a:pt x="110985" y="56128"/>
                    <a:pt x="59793" y="9872"/>
                    <a:pt x="299" y="0"/>
                  </a:cubicBezTo>
                  <a:cubicBezTo>
                    <a:pt x="299" y="0"/>
                    <a:pt x="0" y="1234"/>
                    <a:pt x="0" y="1234"/>
                  </a:cubicBezTo>
                  <a:cubicBezTo>
                    <a:pt x="57511" y="25764"/>
                    <a:pt x="102945" y="70973"/>
                    <a:pt x="128522" y="127363"/>
                  </a:cubicBezTo>
                  <a:cubicBezTo>
                    <a:pt x="143218" y="162064"/>
                    <a:pt x="154212" y="200617"/>
                    <a:pt x="181509" y="228326"/>
                  </a:cubicBezTo>
                  <a:cubicBezTo>
                    <a:pt x="206488" y="252183"/>
                    <a:pt x="243508" y="264336"/>
                    <a:pt x="277499" y="258241"/>
                  </a:cubicBezTo>
                  <a:lnTo>
                    <a:pt x="277387" y="257007"/>
                  </a:lnTo>
                  <a:lnTo>
                    <a:pt x="277387" y="25700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2" name="Google Shape;2972;p71"/>
            <p:cNvSpPr/>
            <p:nvPr/>
          </p:nvSpPr>
          <p:spPr>
            <a:xfrm>
              <a:off x="3153140" y="5839995"/>
              <a:ext cx="482337" cy="106748"/>
            </a:xfrm>
            <a:custGeom>
              <a:rect b="b" l="l" r="r" t="t"/>
              <a:pathLst>
                <a:path extrusionOk="0" h="162974" w="736393">
                  <a:moveTo>
                    <a:pt x="187" y="12464"/>
                  </a:moveTo>
                  <a:cubicBezTo>
                    <a:pt x="103693" y="5846"/>
                    <a:pt x="243208" y="7491"/>
                    <a:pt x="332579" y="63843"/>
                  </a:cubicBezTo>
                  <a:cubicBezTo>
                    <a:pt x="338413" y="67508"/>
                    <a:pt x="346938" y="73491"/>
                    <a:pt x="352473" y="77903"/>
                  </a:cubicBezTo>
                  <a:cubicBezTo>
                    <a:pt x="427858" y="138519"/>
                    <a:pt x="536001" y="205341"/>
                    <a:pt x="623801" y="128272"/>
                  </a:cubicBezTo>
                  <a:cubicBezTo>
                    <a:pt x="654315" y="102396"/>
                    <a:pt x="695971" y="92562"/>
                    <a:pt x="736020" y="99667"/>
                  </a:cubicBezTo>
                  <a:lnTo>
                    <a:pt x="736394" y="98470"/>
                  </a:lnTo>
                  <a:cubicBezTo>
                    <a:pt x="700982" y="87289"/>
                    <a:pt x="659662" y="92076"/>
                    <a:pt x="627316" y="112268"/>
                  </a:cubicBezTo>
                  <a:cubicBezTo>
                    <a:pt x="622119" y="115708"/>
                    <a:pt x="612172" y="122925"/>
                    <a:pt x="607124" y="126515"/>
                  </a:cubicBezTo>
                  <a:cubicBezTo>
                    <a:pt x="533122" y="179203"/>
                    <a:pt x="442554" y="130890"/>
                    <a:pt x="375993" y="87289"/>
                  </a:cubicBezTo>
                  <a:cubicBezTo>
                    <a:pt x="323194" y="48250"/>
                    <a:pt x="261531" y="20878"/>
                    <a:pt x="196653" y="7828"/>
                  </a:cubicBezTo>
                  <a:cubicBezTo>
                    <a:pt x="164158" y="1620"/>
                    <a:pt x="130990" y="-474"/>
                    <a:pt x="98009" y="87"/>
                  </a:cubicBezTo>
                  <a:cubicBezTo>
                    <a:pt x="65065" y="760"/>
                    <a:pt x="32121" y="3976"/>
                    <a:pt x="0" y="11231"/>
                  </a:cubicBezTo>
                  <a:lnTo>
                    <a:pt x="224" y="12464"/>
                  </a:lnTo>
                  <a:lnTo>
                    <a:pt x="224" y="1246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3" name="Google Shape;2973;p71"/>
            <p:cNvSpPr/>
            <p:nvPr/>
          </p:nvSpPr>
          <p:spPr>
            <a:xfrm>
              <a:off x="3277147" y="5847694"/>
              <a:ext cx="299498" cy="307137"/>
            </a:xfrm>
            <a:custGeom>
              <a:rect b="b" l="l" r="r" t="t"/>
              <a:pathLst>
                <a:path extrusionOk="0" h="468911" w="457249">
                  <a:moveTo>
                    <a:pt x="37" y="635"/>
                  </a:moveTo>
                  <a:cubicBezTo>
                    <a:pt x="32233" y="78826"/>
                    <a:pt x="32308" y="165953"/>
                    <a:pt x="21127" y="248593"/>
                  </a:cubicBezTo>
                  <a:cubicBezTo>
                    <a:pt x="16715" y="275741"/>
                    <a:pt x="10096" y="305469"/>
                    <a:pt x="10806" y="332990"/>
                  </a:cubicBezTo>
                  <a:cubicBezTo>
                    <a:pt x="9460" y="418847"/>
                    <a:pt x="71534" y="484323"/>
                    <a:pt x="159746" y="465738"/>
                  </a:cubicBezTo>
                  <a:cubicBezTo>
                    <a:pt x="198336" y="457998"/>
                    <a:pt x="232514" y="436272"/>
                    <a:pt x="260035" y="409423"/>
                  </a:cubicBezTo>
                  <a:lnTo>
                    <a:pt x="280415" y="390539"/>
                  </a:lnTo>
                  <a:cubicBezTo>
                    <a:pt x="327232" y="350005"/>
                    <a:pt x="395064" y="313022"/>
                    <a:pt x="456539" y="342526"/>
                  </a:cubicBezTo>
                  <a:lnTo>
                    <a:pt x="457250" y="341479"/>
                  </a:lnTo>
                  <a:cubicBezTo>
                    <a:pt x="406095" y="309096"/>
                    <a:pt x="340806" y="331607"/>
                    <a:pt x="294924" y="363205"/>
                  </a:cubicBezTo>
                  <a:cubicBezTo>
                    <a:pt x="281275" y="372740"/>
                    <a:pt x="263027" y="388333"/>
                    <a:pt x="250649" y="399813"/>
                  </a:cubicBezTo>
                  <a:cubicBezTo>
                    <a:pt x="224436" y="424942"/>
                    <a:pt x="192914" y="446106"/>
                    <a:pt x="157240" y="454146"/>
                  </a:cubicBezTo>
                  <a:cubicBezTo>
                    <a:pt x="75385" y="473479"/>
                    <a:pt x="12227" y="415219"/>
                    <a:pt x="14845" y="332953"/>
                  </a:cubicBezTo>
                  <a:cubicBezTo>
                    <a:pt x="14733" y="305731"/>
                    <a:pt x="23782" y="276563"/>
                    <a:pt x="29728" y="250089"/>
                  </a:cubicBezTo>
                  <a:cubicBezTo>
                    <a:pt x="39487" y="203496"/>
                    <a:pt x="41768" y="155296"/>
                    <a:pt x="35299" y="108105"/>
                  </a:cubicBezTo>
                  <a:cubicBezTo>
                    <a:pt x="30027" y="70487"/>
                    <a:pt x="20080" y="32981"/>
                    <a:pt x="1084" y="0"/>
                  </a:cubicBezTo>
                  <a:lnTo>
                    <a:pt x="0" y="635"/>
                  </a:lnTo>
                  <a:lnTo>
                    <a:pt x="0" y="6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4" name="Google Shape;2974;p71"/>
            <p:cNvSpPr/>
            <p:nvPr/>
          </p:nvSpPr>
          <p:spPr>
            <a:xfrm>
              <a:off x="3308547" y="6257337"/>
              <a:ext cx="184479" cy="376453"/>
            </a:xfrm>
            <a:custGeom>
              <a:rect b="b" l="l" r="r" t="t"/>
              <a:pathLst>
                <a:path extrusionOk="0" h="574738" w="281648">
                  <a:moveTo>
                    <a:pt x="0" y="1122"/>
                  </a:moveTo>
                  <a:cubicBezTo>
                    <a:pt x="66523" y="52276"/>
                    <a:pt x="131925" y="122053"/>
                    <a:pt x="132074" y="210003"/>
                  </a:cubicBezTo>
                  <a:cubicBezTo>
                    <a:pt x="131813" y="231766"/>
                    <a:pt x="124446" y="252482"/>
                    <a:pt x="120782" y="273834"/>
                  </a:cubicBezTo>
                  <a:cubicBezTo>
                    <a:pt x="114836" y="310031"/>
                    <a:pt x="115359" y="347275"/>
                    <a:pt x="123025" y="383210"/>
                  </a:cubicBezTo>
                  <a:cubicBezTo>
                    <a:pt x="134767" y="440722"/>
                    <a:pt x="160681" y="496700"/>
                    <a:pt x="203197" y="538058"/>
                  </a:cubicBezTo>
                  <a:cubicBezTo>
                    <a:pt x="224250" y="558063"/>
                    <a:pt x="251660" y="575638"/>
                    <a:pt x="281649" y="574703"/>
                  </a:cubicBezTo>
                  <a:lnTo>
                    <a:pt x="281649" y="573432"/>
                  </a:lnTo>
                  <a:cubicBezTo>
                    <a:pt x="224063" y="564457"/>
                    <a:pt x="188389" y="508554"/>
                    <a:pt x="163522" y="460578"/>
                  </a:cubicBezTo>
                  <a:cubicBezTo>
                    <a:pt x="132897" y="397308"/>
                    <a:pt x="116369" y="323568"/>
                    <a:pt x="129457" y="253305"/>
                  </a:cubicBezTo>
                  <a:cubicBezTo>
                    <a:pt x="139965" y="210713"/>
                    <a:pt x="139590" y="164382"/>
                    <a:pt x="121679" y="123736"/>
                  </a:cubicBezTo>
                  <a:cubicBezTo>
                    <a:pt x="109863" y="96475"/>
                    <a:pt x="91689" y="72506"/>
                    <a:pt x="70936" y="51828"/>
                  </a:cubicBezTo>
                  <a:cubicBezTo>
                    <a:pt x="50108" y="31186"/>
                    <a:pt x="26512" y="13424"/>
                    <a:pt x="636" y="0"/>
                  </a:cubicBezTo>
                  <a:lnTo>
                    <a:pt x="0" y="1084"/>
                  </a:lnTo>
                  <a:lnTo>
                    <a:pt x="0" y="108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5" name="Google Shape;2975;p71"/>
            <p:cNvSpPr/>
            <p:nvPr/>
          </p:nvSpPr>
          <p:spPr>
            <a:xfrm>
              <a:off x="2926360" y="6460241"/>
              <a:ext cx="348410" cy="46580"/>
            </a:xfrm>
            <a:custGeom>
              <a:rect b="b" l="l" r="r" t="t"/>
              <a:pathLst>
                <a:path extrusionOk="0" h="71115" w="531924">
                  <a:moveTo>
                    <a:pt x="0" y="19512"/>
                  </a:moveTo>
                  <a:cubicBezTo>
                    <a:pt x="38366" y="46398"/>
                    <a:pt x="88660" y="55036"/>
                    <a:pt x="134617" y="47632"/>
                  </a:cubicBezTo>
                  <a:cubicBezTo>
                    <a:pt x="181920" y="41275"/>
                    <a:pt x="219912" y="7808"/>
                    <a:pt x="266654" y="9042"/>
                  </a:cubicBezTo>
                  <a:cubicBezTo>
                    <a:pt x="358456" y="7696"/>
                    <a:pt x="445994" y="39817"/>
                    <a:pt x="531364" y="71115"/>
                  </a:cubicBezTo>
                  <a:cubicBezTo>
                    <a:pt x="531364" y="71115"/>
                    <a:pt x="531925" y="69993"/>
                    <a:pt x="531925" y="69993"/>
                  </a:cubicBezTo>
                  <a:cubicBezTo>
                    <a:pt x="444723" y="19699"/>
                    <a:pt x="332168" y="-18592"/>
                    <a:pt x="231841" y="9528"/>
                  </a:cubicBezTo>
                  <a:cubicBezTo>
                    <a:pt x="210078" y="16147"/>
                    <a:pt x="189137" y="27514"/>
                    <a:pt x="166701" y="32002"/>
                  </a:cubicBezTo>
                  <a:cubicBezTo>
                    <a:pt x="111657" y="43818"/>
                    <a:pt x="53361" y="41724"/>
                    <a:pt x="673" y="18465"/>
                  </a:cubicBezTo>
                  <a:lnTo>
                    <a:pt x="0" y="19512"/>
                  </a:lnTo>
                  <a:lnTo>
                    <a:pt x="0" y="1951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6" name="Google Shape;2976;p71"/>
            <p:cNvSpPr/>
            <p:nvPr/>
          </p:nvSpPr>
          <p:spPr>
            <a:xfrm>
              <a:off x="3374898" y="5376329"/>
              <a:ext cx="177041" cy="353383"/>
            </a:xfrm>
            <a:custGeom>
              <a:rect b="b" l="l" r="r" t="t"/>
              <a:pathLst>
                <a:path extrusionOk="0" h="539516" w="270292">
                  <a:moveTo>
                    <a:pt x="486" y="539441"/>
                  </a:moveTo>
                  <a:cubicBezTo>
                    <a:pt x="108517" y="499131"/>
                    <a:pt x="207572" y="421763"/>
                    <a:pt x="256296" y="315341"/>
                  </a:cubicBezTo>
                  <a:cubicBezTo>
                    <a:pt x="294176" y="230009"/>
                    <a:pt x="248967" y="137945"/>
                    <a:pt x="194559" y="71347"/>
                  </a:cubicBezTo>
                  <a:cubicBezTo>
                    <a:pt x="179976" y="51230"/>
                    <a:pt x="160868" y="33542"/>
                    <a:pt x="151332" y="10470"/>
                  </a:cubicBezTo>
                  <a:cubicBezTo>
                    <a:pt x="150397" y="7217"/>
                    <a:pt x="150061" y="3702"/>
                    <a:pt x="151744" y="711"/>
                  </a:cubicBezTo>
                  <a:lnTo>
                    <a:pt x="150697" y="0"/>
                  </a:lnTo>
                  <a:cubicBezTo>
                    <a:pt x="139179" y="16603"/>
                    <a:pt x="177433" y="61288"/>
                    <a:pt x="186557" y="77181"/>
                  </a:cubicBezTo>
                  <a:cubicBezTo>
                    <a:pt x="234122" y="145200"/>
                    <a:pt x="279518" y="228662"/>
                    <a:pt x="249865" y="312985"/>
                  </a:cubicBezTo>
                  <a:cubicBezTo>
                    <a:pt x="232364" y="368029"/>
                    <a:pt x="189436" y="410770"/>
                    <a:pt x="144003" y="444499"/>
                  </a:cubicBezTo>
                  <a:cubicBezTo>
                    <a:pt x="98869" y="479536"/>
                    <a:pt x="50481" y="510349"/>
                    <a:pt x="0" y="538357"/>
                  </a:cubicBezTo>
                  <a:lnTo>
                    <a:pt x="486" y="539516"/>
                  </a:lnTo>
                  <a:lnTo>
                    <a:pt x="486" y="53951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7" name="Google Shape;2977;p71"/>
            <p:cNvSpPr/>
            <p:nvPr/>
          </p:nvSpPr>
          <p:spPr>
            <a:xfrm>
              <a:off x="3035271" y="5418285"/>
              <a:ext cx="335130" cy="541904"/>
            </a:xfrm>
            <a:custGeom>
              <a:rect b="b" l="l" r="r" t="t"/>
              <a:pathLst>
                <a:path extrusionOk="0" h="827335" w="511649">
                  <a:moveTo>
                    <a:pt x="4912" y="827223"/>
                  </a:moveTo>
                  <a:cubicBezTo>
                    <a:pt x="3715" y="683369"/>
                    <a:pt x="29816" y="517940"/>
                    <a:pt x="118925" y="401122"/>
                  </a:cubicBezTo>
                  <a:cubicBezTo>
                    <a:pt x="157815" y="350753"/>
                    <a:pt x="211549" y="314892"/>
                    <a:pt x="277325" y="320988"/>
                  </a:cubicBezTo>
                  <a:cubicBezTo>
                    <a:pt x="315317" y="323007"/>
                    <a:pt x="352150" y="333477"/>
                    <a:pt x="391077" y="326522"/>
                  </a:cubicBezTo>
                  <a:cubicBezTo>
                    <a:pt x="433780" y="319305"/>
                    <a:pt x="467808" y="288380"/>
                    <a:pt x="491329" y="253529"/>
                  </a:cubicBezTo>
                  <a:cubicBezTo>
                    <a:pt x="563013" y="141535"/>
                    <a:pt x="429106" y="41170"/>
                    <a:pt x="337042" y="0"/>
                  </a:cubicBezTo>
                  <a:lnTo>
                    <a:pt x="336519" y="1122"/>
                  </a:lnTo>
                  <a:cubicBezTo>
                    <a:pt x="358469" y="13163"/>
                    <a:pt x="379447" y="26999"/>
                    <a:pt x="399490" y="41806"/>
                  </a:cubicBezTo>
                  <a:cubicBezTo>
                    <a:pt x="438155" y="71385"/>
                    <a:pt x="476446" y="106310"/>
                    <a:pt x="493124" y="153015"/>
                  </a:cubicBezTo>
                  <a:cubicBezTo>
                    <a:pt x="514476" y="212247"/>
                    <a:pt x="471884" y="272675"/>
                    <a:pt x="422338" y="302665"/>
                  </a:cubicBezTo>
                  <a:cubicBezTo>
                    <a:pt x="365986" y="334636"/>
                    <a:pt x="302491" y="303151"/>
                    <a:pt x="239445" y="315341"/>
                  </a:cubicBezTo>
                  <a:cubicBezTo>
                    <a:pt x="188216" y="323830"/>
                    <a:pt x="147494" y="359653"/>
                    <a:pt x="115822" y="398580"/>
                  </a:cubicBezTo>
                  <a:cubicBezTo>
                    <a:pt x="50570" y="476545"/>
                    <a:pt x="15681" y="576199"/>
                    <a:pt x="4762" y="676414"/>
                  </a:cubicBezTo>
                  <a:cubicBezTo>
                    <a:pt x="-697" y="726597"/>
                    <a:pt x="-2006" y="777302"/>
                    <a:pt x="3715" y="827335"/>
                  </a:cubicBezTo>
                  <a:lnTo>
                    <a:pt x="4949" y="827223"/>
                  </a:lnTo>
                  <a:lnTo>
                    <a:pt x="4949" y="82722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8" name="Google Shape;2978;p71"/>
            <p:cNvSpPr/>
            <p:nvPr/>
          </p:nvSpPr>
          <p:spPr>
            <a:xfrm>
              <a:off x="2928050" y="5582975"/>
              <a:ext cx="251174" cy="81909"/>
            </a:xfrm>
            <a:custGeom>
              <a:rect b="b" l="l" r="r" t="t"/>
              <a:pathLst>
                <a:path extrusionOk="0" h="125052" w="383472">
                  <a:moveTo>
                    <a:pt x="0" y="2431"/>
                  </a:moveTo>
                  <a:cubicBezTo>
                    <a:pt x="1832" y="6843"/>
                    <a:pt x="45433" y="110311"/>
                    <a:pt x="109862" y="123661"/>
                  </a:cubicBezTo>
                  <a:cubicBezTo>
                    <a:pt x="134505" y="128747"/>
                    <a:pt x="158886" y="119884"/>
                    <a:pt x="182257" y="97224"/>
                  </a:cubicBezTo>
                  <a:cubicBezTo>
                    <a:pt x="222380" y="58372"/>
                    <a:pt x="267814" y="41432"/>
                    <a:pt x="317323" y="46892"/>
                  </a:cubicBezTo>
                  <a:cubicBezTo>
                    <a:pt x="354342" y="50968"/>
                    <a:pt x="379882" y="66786"/>
                    <a:pt x="380144" y="66935"/>
                  </a:cubicBezTo>
                  <a:lnTo>
                    <a:pt x="383472" y="61625"/>
                  </a:lnTo>
                  <a:cubicBezTo>
                    <a:pt x="382425" y="60952"/>
                    <a:pt x="277124" y="-3440"/>
                    <a:pt x="177844" y="92699"/>
                  </a:cubicBezTo>
                  <a:cubicBezTo>
                    <a:pt x="156044" y="113789"/>
                    <a:pt x="133608" y="122128"/>
                    <a:pt x="111134" y="117491"/>
                  </a:cubicBezTo>
                  <a:cubicBezTo>
                    <a:pt x="49958" y="104815"/>
                    <a:pt x="6207" y="1047"/>
                    <a:pt x="5796" y="0"/>
                  </a:cubicBezTo>
                  <a:lnTo>
                    <a:pt x="0" y="239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79" name="Google Shape;2979;p71"/>
          <p:cNvGrpSpPr/>
          <p:nvPr/>
        </p:nvGrpSpPr>
        <p:grpSpPr>
          <a:xfrm>
            <a:off x="5082703" y="3742963"/>
            <a:ext cx="1086482" cy="820902"/>
            <a:chOff x="4825166" y="4527088"/>
            <a:chExt cx="1086482" cy="820902"/>
          </a:xfrm>
        </p:grpSpPr>
        <p:sp>
          <p:nvSpPr>
            <p:cNvPr id="2980" name="Google Shape;2980;p71"/>
            <p:cNvSpPr/>
            <p:nvPr/>
          </p:nvSpPr>
          <p:spPr>
            <a:xfrm>
              <a:off x="4825166" y="4527088"/>
              <a:ext cx="1086482" cy="820902"/>
            </a:xfrm>
            <a:custGeom>
              <a:rect b="b" l="l" r="r" t="t"/>
              <a:pathLst>
                <a:path extrusionOk="0" h="1253286" w="1658751">
                  <a:moveTo>
                    <a:pt x="1614629" y="1037899"/>
                  </a:moveTo>
                  <a:lnTo>
                    <a:pt x="1593427" y="1025484"/>
                  </a:lnTo>
                  <a:cubicBezTo>
                    <a:pt x="1630746" y="940788"/>
                    <a:pt x="1599298" y="839413"/>
                    <a:pt x="1517518" y="791587"/>
                  </a:cubicBezTo>
                  <a:lnTo>
                    <a:pt x="1485248" y="772703"/>
                  </a:lnTo>
                  <a:lnTo>
                    <a:pt x="1463971" y="809050"/>
                  </a:lnTo>
                  <a:lnTo>
                    <a:pt x="1435252" y="792260"/>
                  </a:lnTo>
                  <a:lnTo>
                    <a:pt x="1445685" y="686548"/>
                  </a:lnTo>
                  <a:cubicBezTo>
                    <a:pt x="1450733" y="635468"/>
                    <a:pt x="1422875" y="584276"/>
                    <a:pt x="1374749" y="556119"/>
                  </a:cubicBezTo>
                  <a:lnTo>
                    <a:pt x="1091268" y="390278"/>
                  </a:lnTo>
                  <a:cubicBezTo>
                    <a:pt x="1068345" y="376854"/>
                    <a:pt x="1042544" y="369786"/>
                    <a:pt x="1016705" y="369786"/>
                  </a:cubicBezTo>
                  <a:cubicBezTo>
                    <a:pt x="992212" y="369786"/>
                    <a:pt x="968766" y="376218"/>
                    <a:pt x="948910" y="388371"/>
                  </a:cubicBezTo>
                  <a:lnTo>
                    <a:pt x="905085" y="415220"/>
                  </a:lnTo>
                  <a:lnTo>
                    <a:pt x="861820" y="389904"/>
                  </a:lnTo>
                  <a:lnTo>
                    <a:pt x="855014" y="317659"/>
                  </a:lnTo>
                  <a:cubicBezTo>
                    <a:pt x="850901" y="274208"/>
                    <a:pt x="824389" y="234159"/>
                    <a:pt x="784041" y="210564"/>
                  </a:cubicBezTo>
                  <a:lnTo>
                    <a:pt x="459165" y="20529"/>
                  </a:lnTo>
                  <a:cubicBezTo>
                    <a:pt x="436205" y="7105"/>
                    <a:pt x="410478" y="0"/>
                    <a:pt x="384714" y="0"/>
                  </a:cubicBezTo>
                  <a:cubicBezTo>
                    <a:pt x="338944" y="0"/>
                    <a:pt x="298709" y="22025"/>
                    <a:pt x="277132" y="58932"/>
                  </a:cubicBezTo>
                  <a:lnTo>
                    <a:pt x="15713" y="505862"/>
                  </a:lnTo>
                  <a:cubicBezTo>
                    <a:pt x="-19100" y="565392"/>
                    <a:pt x="5879" y="645041"/>
                    <a:pt x="71430" y="683369"/>
                  </a:cubicBezTo>
                  <a:lnTo>
                    <a:pt x="396306" y="873404"/>
                  </a:lnTo>
                  <a:cubicBezTo>
                    <a:pt x="419228" y="886829"/>
                    <a:pt x="445030" y="893933"/>
                    <a:pt x="470869" y="893933"/>
                  </a:cubicBezTo>
                  <a:cubicBezTo>
                    <a:pt x="489790" y="893933"/>
                    <a:pt x="507814" y="890194"/>
                    <a:pt x="524454" y="882790"/>
                  </a:cubicBezTo>
                  <a:lnTo>
                    <a:pt x="590791" y="853324"/>
                  </a:lnTo>
                  <a:lnTo>
                    <a:pt x="634055" y="878639"/>
                  </a:lnTo>
                  <a:lnTo>
                    <a:pt x="632148" y="930018"/>
                  </a:lnTo>
                  <a:cubicBezTo>
                    <a:pt x="630316" y="979116"/>
                    <a:pt x="657688" y="1026307"/>
                    <a:pt x="703570" y="1053156"/>
                  </a:cubicBezTo>
                  <a:lnTo>
                    <a:pt x="987052" y="1218996"/>
                  </a:lnTo>
                  <a:cubicBezTo>
                    <a:pt x="1009974" y="1232421"/>
                    <a:pt x="1035775" y="1239488"/>
                    <a:pt x="1061577" y="1239488"/>
                  </a:cubicBezTo>
                  <a:cubicBezTo>
                    <a:pt x="1088800" y="1239488"/>
                    <a:pt x="1114377" y="1231673"/>
                    <a:pt x="1135504" y="1216865"/>
                  </a:cubicBezTo>
                  <a:lnTo>
                    <a:pt x="1222520" y="1155951"/>
                  </a:lnTo>
                  <a:lnTo>
                    <a:pt x="1251238" y="1172740"/>
                  </a:lnTo>
                  <a:lnTo>
                    <a:pt x="1229961" y="1209087"/>
                  </a:lnTo>
                  <a:lnTo>
                    <a:pt x="1262232" y="1227971"/>
                  </a:lnTo>
                  <a:cubicBezTo>
                    <a:pt x="1290538" y="1244537"/>
                    <a:pt x="1322772" y="1253287"/>
                    <a:pt x="1355417" y="1253287"/>
                  </a:cubicBezTo>
                  <a:cubicBezTo>
                    <a:pt x="1413750" y="1253287"/>
                    <a:pt x="1468645" y="1225465"/>
                    <a:pt x="1503309" y="1179472"/>
                  </a:cubicBezTo>
                  <a:lnTo>
                    <a:pt x="1524548" y="1191886"/>
                  </a:lnTo>
                  <a:cubicBezTo>
                    <a:pt x="1538197" y="1199888"/>
                    <a:pt x="1553753" y="1204114"/>
                    <a:pt x="1569533" y="1204114"/>
                  </a:cubicBezTo>
                  <a:lnTo>
                    <a:pt x="1569533" y="1204114"/>
                  </a:lnTo>
                  <a:cubicBezTo>
                    <a:pt x="1601131" y="1204114"/>
                    <a:pt x="1630634" y="1187174"/>
                    <a:pt x="1646563" y="1159952"/>
                  </a:cubicBezTo>
                  <a:cubicBezTo>
                    <a:pt x="1671393" y="1117510"/>
                    <a:pt x="1657071" y="1062766"/>
                    <a:pt x="1614629" y="1037937"/>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981" name="Google Shape;2981;p71"/>
            <p:cNvGrpSpPr/>
            <p:nvPr/>
          </p:nvGrpSpPr>
          <p:grpSpPr>
            <a:xfrm>
              <a:off x="4849664" y="4554499"/>
              <a:ext cx="1037525" cy="771971"/>
              <a:chOff x="8443736" y="2837400"/>
              <a:chExt cx="1584007" cy="1178581"/>
            </a:xfrm>
          </p:grpSpPr>
          <p:sp>
            <p:nvSpPr>
              <p:cNvPr id="2982" name="Google Shape;2982;p71"/>
              <p:cNvSpPr/>
              <p:nvPr/>
            </p:nvSpPr>
            <p:spPr>
              <a:xfrm>
                <a:off x="9687475" y="3623933"/>
                <a:ext cx="290524" cy="392048"/>
              </a:xfrm>
              <a:custGeom>
                <a:rect b="b" l="l" r="r" t="t"/>
                <a:pathLst>
                  <a:path extrusionOk="0" h="392048" w="290524">
                    <a:moveTo>
                      <a:pt x="217520" y="0"/>
                    </a:moveTo>
                    <a:lnTo>
                      <a:pt x="0" y="371843"/>
                    </a:lnTo>
                    <a:lnTo>
                      <a:pt x="0" y="371843"/>
                    </a:lnTo>
                    <a:cubicBezTo>
                      <a:pt x="70300" y="412976"/>
                      <a:pt x="160606" y="389306"/>
                      <a:pt x="201701" y="319043"/>
                    </a:cubicBezTo>
                    <a:lnTo>
                      <a:pt x="270319" y="201739"/>
                    </a:lnTo>
                    <a:cubicBezTo>
                      <a:pt x="311452" y="131439"/>
                      <a:pt x="287782" y="41133"/>
                      <a:pt x="217482" y="37"/>
                    </a:cubicBezTo>
                    <a:lnTo>
                      <a:pt x="217482" y="3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3" name="Google Shape;2983;p71"/>
              <p:cNvSpPr/>
              <p:nvPr/>
            </p:nvSpPr>
            <p:spPr>
              <a:xfrm>
                <a:off x="8443736" y="2837400"/>
                <a:ext cx="1440018" cy="1164737"/>
              </a:xfrm>
              <a:custGeom>
                <a:rect b="b" l="l" r="r" t="t"/>
                <a:pathLst>
                  <a:path extrusionOk="0" h="1164737" w="1440018">
                    <a:moveTo>
                      <a:pt x="931128" y="382943"/>
                    </a:moveTo>
                    <a:cubicBezTo>
                      <a:pt x="960930" y="364695"/>
                      <a:pt x="1001465" y="365592"/>
                      <a:pt x="1035045" y="385224"/>
                    </a:cubicBezTo>
                    <a:lnTo>
                      <a:pt x="1318526" y="551065"/>
                    </a:lnTo>
                    <a:cubicBezTo>
                      <a:pt x="1353900" y="571743"/>
                      <a:pt x="1374729" y="609175"/>
                      <a:pt x="1371139" y="645559"/>
                    </a:cubicBezTo>
                    <a:lnTo>
                      <a:pt x="1358351" y="775090"/>
                    </a:lnTo>
                    <a:lnTo>
                      <a:pt x="1440018" y="822879"/>
                    </a:lnTo>
                    <a:lnTo>
                      <a:pt x="1352517" y="972454"/>
                    </a:lnTo>
                    <a:lnTo>
                      <a:pt x="1265016" y="1122029"/>
                    </a:lnTo>
                    <a:lnTo>
                      <a:pt x="1183348" y="1074239"/>
                    </a:lnTo>
                    <a:lnTo>
                      <a:pt x="1076702" y="1148878"/>
                    </a:lnTo>
                    <a:cubicBezTo>
                      <a:pt x="1046749" y="1169855"/>
                      <a:pt x="1003933" y="1170042"/>
                      <a:pt x="968559" y="1149326"/>
                    </a:cubicBezTo>
                    <a:lnTo>
                      <a:pt x="685078" y="983485"/>
                    </a:lnTo>
                    <a:cubicBezTo>
                      <a:pt x="651461" y="963816"/>
                      <a:pt x="630819" y="928965"/>
                      <a:pt x="632128" y="894002"/>
                    </a:cubicBezTo>
                    <a:lnTo>
                      <a:pt x="634895" y="820262"/>
                    </a:lnTo>
                    <a:lnTo>
                      <a:pt x="555770" y="773969"/>
                    </a:lnTo>
                    <a:lnTo>
                      <a:pt x="471934" y="811212"/>
                    </a:lnTo>
                    <a:cubicBezTo>
                      <a:pt x="443178" y="824001"/>
                      <a:pt x="407654" y="821159"/>
                      <a:pt x="377888" y="803734"/>
                    </a:cubicBezTo>
                    <a:lnTo>
                      <a:pt x="53012" y="613699"/>
                    </a:lnTo>
                    <a:cubicBezTo>
                      <a:pt x="5185" y="585729"/>
                      <a:pt x="-13773" y="529152"/>
                      <a:pt x="10682" y="487346"/>
                    </a:cubicBezTo>
                    <a:lnTo>
                      <a:pt x="141411" y="263881"/>
                    </a:lnTo>
                    <a:lnTo>
                      <a:pt x="272139" y="40417"/>
                    </a:lnTo>
                    <a:cubicBezTo>
                      <a:pt x="296595" y="-1390"/>
                      <a:pt x="355190" y="-12570"/>
                      <a:pt x="403017" y="15400"/>
                    </a:cubicBezTo>
                    <a:lnTo>
                      <a:pt x="727893" y="205435"/>
                    </a:lnTo>
                    <a:cubicBezTo>
                      <a:pt x="757696" y="222860"/>
                      <a:pt x="777552" y="252439"/>
                      <a:pt x="780506" y="283775"/>
                    </a:cubicBezTo>
                    <a:lnTo>
                      <a:pt x="789107" y="375127"/>
                    </a:lnTo>
                    <a:lnTo>
                      <a:pt x="868232" y="421421"/>
                    </a:lnTo>
                    <a:lnTo>
                      <a:pt x="931165" y="38290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4" name="Google Shape;2984;p71"/>
              <p:cNvSpPr/>
              <p:nvPr/>
            </p:nvSpPr>
            <p:spPr>
              <a:xfrm rot="-3579043">
                <a:off x="8925038" y="3389873"/>
                <a:ext cx="461864" cy="91640"/>
              </a:xfrm>
              <a:custGeom>
                <a:rect b="b" l="l" r="r" t="t"/>
                <a:pathLst>
                  <a:path extrusionOk="0" h="91689" w="462111">
                    <a:moveTo>
                      <a:pt x="0" y="0"/>
                    </a:moveTo>
                    <a:lnTo>
                      <a:pt x="462111" y="0"/>
                    </a:lnTo>
                    <a:lnTo>
                      <a:pt x="462111" y="91690"/>
                    </a:lnTo>
                    <a:lnTo>
                      <a:pt x="0" y="9169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5" name="Google Shape;2985;p71"/>
              <p:cNvSpPr/>
              <p:nvPr/>
            </p:nvSpPr>
            <p:spPr>
              <a:xfrm>
                <a:off x="9708752" y="3639040"/>
                <a:ext cx="175002" cy="320388"/>
              </a:xfrm>
              <a:custGeom>
                <a:rect b="b" l="l" r="r" t="t"/>
                <a:pathLst>
                  <a:path extrusionOk="0" h="320388" w="175002">
                    <a:moveTo>
                      <a:pt x="175002" y="21240"/>
                    </a:moveTo>
                    <a:lnTo>
                      <a:pt x="138693" y="0"/>
                    </a:lnTo>
                    <a:lnTo>
                      <a:pt x="0" y="320389"/>
                    </a:lnTo>
                    <a:lnTo>
                      <a:pt x="175002" y="2124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6" name="Google Shape;2986;p71"/>
              <p:cNvSpPr/>
              <p:nvPr/>
            </p:nvSpPr>
            <p:spPr>
              <a:xfrm rot="-3579043">
                <a:off x="9919504" y="3869555"/>
                <a:ext cx="60695" cy="60695"/>
              </a:xfrm>
              <a:custGeom>
                <a:rect b="b" l="l" r="r" t="t"/>
                <a:pathLst>
                  <a:path extrusionOk="0" h="60727" w="60727">
                    <a:moveTo>
                      <a:pt x="0" y="0"/>
                    </a:moveTo>
                    <a:lnTo>
                      <a:pt x="60727" y="0"/>
                    </a:lnTo>
                    <a:lnTo>
                      <a:pt x="60727" y="60727"/>
                    </a:lnTo>
                    <a:lnTo>
                      <a:pt x="0" y="6072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7" name="Google Shape;2987;p71"/>
              <p:cNvSpPr/>
              <p:nvPr/>
            </p:nvSpPr>
            <p:spPr>
              <a:xfrm>
                <a:off x="9949792" y="3870245"/>
                <a:ext cx="77951" cy="96536"/>
              </a:xfrm>
              <a:custGeom>
                <a:rect b="b" l="l" r="r" t="t"/>
                <a:pathLst>
                  <a:path extrusionOk="0" h="96536" w="77951">
                    <a:moveTo>
                      <a:pt x="52314" y="0"/>
                    </a:moveTo>
                    <a:lnTo>
                      <a:pt x="0" y="89446"/>
                    </a:lnTo>
                    <a:lnTo>
                      <a:pt x="0" y="89446"/>
                    </a:lnTo>
                    <a:cubicBezTo>
                      <a:pt x="24679" y="103880"/>
                      <a:pt x="56426" y="95578"/>
                      <a:pt x="70861" y="70898"/>
                    </a:cubicBezTo>
                    <a:lnTo>
                      <a:pt x="70861" y="70898"/>
                    </a:lnTo>
                    <a:cubicBezTo>
                      <a:pt x="85294" y="46219"/>
                      <a:pt x="76993" y="14471"/>
                      <a:pt x="52314" y="37"/>
                    </a:cubicBezTo>
                    <a:lnTo>
                      <a:pt x="52314" y="3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8" name="Google Shape;2988;p71"/>
              <p:cNvSpPr/>
              <p:nvPr/>
            </p:nvSpPr>
            <p:spPr>
              <a:xfrm>
                <a:off x="9960636" y="3888755"/>
                <a:ext cx="30662" cy="52426"/>
              </a:xfrm>
              <a:custGeom>
                <a:rect b="b" l="l" r="r" t="t"/>
                <a:pathLst>
                  <a:path extrusionOk="0" h="52426" w="30662">
                    <a:moveTo>
                      <a:pt x="30663" y="0"/>
                    </a:moveTo>
                    <a:cubicBezTo>
                      <a:pt x="13537" y="12190"/>
                      <a:pt x="2169" y="31486"/>
                      <a:pt x="0" y="52426"/>
                    </a:cubicBezTo>
                    <a:cubicBezTo>
                      <a:pt x="17201" y="40273"/>
                      <a:pt x="28420" y="20903"/>
                      <a:pt x="30663" y="0"/>
                    </a:cubicBezTo>
                    <a:lnTo>
                      <a:pt x="3066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989" name="Google Shape;2989;p71"/>
              <p:cNvGrpSpPr/>
              <p:nvPr/>
            </p:nvGrpSpPr>
            <p:grpSpPr>
              <a:xfrm>
                <a:off x="9208798" y="3301898"/>
                <a:ext cx="528934" cy="638048"/>
                <a:chOff x="9208798" y="3301898"/>
                <a:chExt cx="528934" cy="638048"/>
              </a:xfrm>
            </p:grpSpPr>
            <p:sp>
              <p:nvSpPr>
                <p:cNvPr id="2990" name="Google Shape;2990;p71"/>
                <p:cNvSpPr/>
                <p:nvPr/>
              </p:nvSpPr>
              <p:spPr>
                <a:xfrm>
                  <a:off x="9444379" y="3439694"/>
                  <a:ext cx="293353" cy="500252"/>
                </a:xfrm>
                <a:custGeom>
                  <a:rect b="b" l="l" r="r" t="t"/>
                  <a:pathLst>
                    <a:path extrusionOk="0" h="500252" w="293353">
                      <a:moveTo>
                        <a:pt x="1085" y="500253"/>
                      </a:moveTo>
                      <a:cubicBezTo>
                        <a:pt x="8526" y="489483"/>
                        <a:pt x="14696" y="477443"/>
                        <a:pt x="17837" y="464243"/>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074"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8"/>
                        <a:pt x="265981" y="27821"/>
                      </a:cubicBezTo>
                      <a:cubicBezTo>
                        <a:pt x="245041" y="43863"/>
                        <a:pt x="217781" y="47602"/>
                        <a:pt x="196915" y="64953"/>
                      </a:cubicBezTo>
                      <a:cubicBezTo>
                        <a:pt x="164532" y="91016"/>
                        <a:pt x="148603" y="134804"/>
                        <a:pt x="155446" y="175339"/>
                      </a:cubicBezTo>
                      <a:cubicBezTo>
                        <a:pt x="164083" y="226082"/>
                        <a:pt x="136973" y="280228"/>
                        <a:pt x="87464" y="297916"/>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1" name="Google Shape;2991;p71"/>
                <p:cNvSpPr/>
                <p:nvPr/>
              </p:nvSpPr>
              <p:spPr>
                <a:xfrm>
                  <a:off x="9326589" y="3370778"/>
                  <a:ext cx="293353" cy="500252"/>
                </a:xfrm>
                <a:custGeom>
                  <a:rect b="b" l="l" r="r" t="t"/>
                  <a:pathLst>
                    <a:path extrusionOk="0" h="500252" w="293353">
                      <a:moveTo>
                        <a:pt x="1085" y="500252"/>
                      </a:moveTo>
                      <a:cubicBezTo>
                        <a:pt x="8526" y="489483"/>
                        <a:pt x="14696" y="477442"/>
                        <a:pt x="17837" y="464242"/>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074"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7"/>
                        <a:pt x="265981" y="27821"/>
                      </a:cubicBezTo>
                      <a:cubicBezTo>
                        <a:pt x="245041" y="43863"/>
                        <a:pt x="217781" y="47602"/>
                        <a:pt x="196915" y="64953"/>
                      </a:cubicBezTo>
                      <a:cubicBezTo>
                        <a:pt x="164532" y="91016"/>
                        <a:pt x="148603" y="134804"/>
                        <a:pt x="155446" y="175339"/>
                      </a:cubicBezTo>
                      <a:cubicBezTo>
                        <a:pt x="164083" y="226082"/>
                        <a:pt x="136973" y="280228"/>
                        <a:pt x="87464" y="297915"/>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2" name="Google Shape;2992;p71"/>
                <p:cNvSpPr/>
                <p:nvPr/>
              </p:nvSpPr>
              <p:spPr>
                <a:xfrm>
                  <a:off x="9208798" y="3301898"/>
                  <a:ext cx="293353" cy="500215"/>
                </a:xfrm>
                <a:custGeom>
                  <a:rect b="b" l="l" r="r" t="t"/>
                  <a:pathLst>
                    <a:path extrusionOk="0" h="500215" w="293353">
                      <a:moveTo>
                        <a:pt x="1085" y="500215"/>
                      </a:moveTo>
                      <a:cubicBezTo>
                        <a:pt x="8526" y="489446"/>
                        <a:pt x="14696" y="477405"/>
                        <a:pt x="17837" y="464242"/>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112"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7"/>
                        <a:pt x="265981" y="27821"/>
                      </a:cubicBezTo>
                      <a:cubicBezTo>
                        <a:pt x="245041" y="43863"/>
                        <a:pt x="217781" y="47602"/>
                        <a:pt x="196915" y="64953"/>
                      </a:cubicBezTo>
                      <a:cubicBezTo>
                        <a:pt x="164532" y="91016"/>
                        <a:pt x="148603" y="134804"/>
                        <a:pt x="155446" y="175339"/>
                      </a:cubicBezTo>
                      <a:cubicBezTo>
                        <a:pt x="164083" y="226082"/>
                        <a:pt x="136973" y="280228"/>
                        <a:pt x="87464" y="297915"/>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93" name="Google Shape;2993;p71"/>
              <p:cNvGrpSpPr/>
              <p:nvPr/>
            </p:nvGrpSpPr>
            <p:grpSpPr>
              <a:xfrm>
                <a:off x="8598310" y="2944751"/>
                <a:ext cx="528933" cy="638048"/>
                <a:chOff x="8598310" y="2944751"/>
                <a:chExt cx="528933" cy="638048"/>
              </a:xfrm>
            </p:grpSpPr>
            <p:sp>
              <p:nvSpPr>
                <p:cNvPr id="2994" name="Google Shape;2994;p71"/>
                <p:cNvSpPr/>
                <p:nvPr/>
              </p:nvSpPr>
              <p:spPr>
                <a:xfrm>
                  <a:off x="8833890" y="3082547"/>
                  <a:ext cx="293353" cy="500252"/>
                </a:xfrm>
                <a:custGeom>
                  <a:rect b="b" l="l" r="r" t="t"/>
                  <a:pathLst>
                    <a:path extrusionOk="0" h="500252" w="293353">
                      <a:moveTo>
                        <a:pt x="1084" y="500253"/>
                      </a:moveTo>
                      <a:cubicBezTo>
                        <a:pt x="8525" y="489483"/>
                        <a:pt x="14695" y="477443"/>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514"/>
                        <a:pt x="201701" y="69403"/>
                        <a:pt x="236515" y="54520"/>
                      </a:cubicBezTo>
                      <a:cubicBezTo>
                        <a:pt x="260521" y="43788"/>
                        <a:pt x="282434" y="24942"/>
                        <a:pt x="293353" y="636"/>
                      </a:cubicBezTo>
                      <a:lnTo>
                        <a:pt x="292269" y="0"/>
                      </a:lnTo>
                      <a:cubicBezTo>
                        <a:pt x="284641" y="10582"/>
                        <a:pt x="276115" y="20268"/>
                        <a:pt x="265981" y="27821"/>
                      </a:cubicBezTo>
                      <a:cubicBezTo>
                        <a:pt x="245040" y="43863"/>
                        <a:pt x="217781" y="47602"/>
                        <a:pt x="196915" y="64953"/>
                      </a:cubicBezTo>
                      <a:cubicBezTo>
                        <a:pt x="164532" y="91016"/>
                        <a:pt x="148602" y="134804"/>
                        <a:pt x="155445" y="175339"/>
                      </a:cubicBezTo>
                      <a:cubicBezTo>
                        <a:pt x="164083" y="226082"/>
                        <a:pt x="136973" y="280228"/>
                        <a:pt x="87463" y="297916"/>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5" name="Google Shape;2995;p71"/>
                <p:cNvSpPr/>
                <p:nvPr/>
              </p:nvSpPr>
              <p:spPr>
                <a:xfrm>
                  <a:off x="8716100" y="3013705"/>
                  <a:ext cx="293353" cy="500215"/>
                </a:xfrm>
                <a:custGeom>
                  <a:rect b="b" l="l" r="r" t="t"/>
                  <a:pathLst>
                    <a:path extrusionOk="0" h="500215" w="293353">
                      <a:moveTo>
                        <a:pt x="1084" y="500215"/>
                      </a:moveTo>
                      <a:cubicBezTo>
                        <a:pt x="8525" y="489446"/>
                        <a:pt x="14695" y="477405"/>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477"/>
                        <a:pt x="201701" y="69403"/>
                        <a:pt x="236515" y="54520"/>
                      </a:cubicBezTo>
                      <a:cubicBezTo>
                        <a:pt x="260521" y="43788"/>
                        <a:pt x="282434" y="24942"/>
                        <a:pt x="293353" y="636"/>
                      </a:cubicBezTo>
                      <a:cubicBezTo>
                        <a:pt x="293353" y="636"/>
                        <a:pt x="292269" y="0"/>
                        <a:pt x="292269" y="0"/>
                      </a:cubicBezTo>
                      <a:cubicBezTo>
                        <a:pt x="284641" y="10582"/>
                        <a:pt x="276115" y="20267"/>
                        <a:pt x="265981" y="27821"/>
                      </a:cubicBezTo>
                      <a:cubicBezTo>
                        <a:pt x="245040" y="43863"/>
                        <a:pt x="217781" y="47602"/>
                        <a:pt x="196915" y="64953"/>
                      </a:cubicBezTo>
                      <a:cubicBezTo>
                        <a:pt x="164532" y="91016"/>
                        <a:pt x="148602" y="134804"/>
                        <a:pt x="155445" y="175339"/>
                      </a:cubicBezTo>
                      <a:cubicBezTo>
                        <a:pt x="164083" y="226082"/>
                        <a:pt x="136973" y="280228"/>
                        <a:pt x="87463" y="297915"/>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6" name="Google Shape;2996;p71"/>
                <p:cNvSpPr/>
                <p:nvPr/>
              </p:nvSpPr>
              <p:spPr>
                <a:xfrm>
                  <a:off x="8598310" y="2944751"/>
                  <a:ext cx="293353" cy="500252"/>
                </a:xfrm>
                <a:custGeom>
                  <a:rect b="b" l="l" r="r" t="t"/>
                  <a:pathLst>
                    <a:path extrusionOk="0" h="500252" w="293353">
                      <a:moveTo>
                        <a:pt x="1084" y="500253"/>
                      </a:moveTo>
                      <a:cubicBezTo>
                        <a:pt x="8525" y="489483"/>
                        <a:pt x="14695" y="477442"/>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514"/>
                        <a:pt x="201701" y="69403"/>
                        <a:pt x="236515" y="54520"/>
                      </a:cubicBezTo>
                      <a:cubicBezTo>
                        <a:pt x="260521" y="43788"/>
                        <a:pt x="282434" y="24942"/>
                        <a:pt x="293353" y="636"/>
                      </a:cubicBezTo>
                      <a:lnTo>
                        <a:pt x="292269" y="0"/>
                      </a:lnTo>
                      <a:cubicBezTo>
                        <a:pt x="284641" y="10582"/>
                        <a:pt x="276115" y="20267"/>
                        <a:pt x="265981" y="27821"/>
                      </a:cubicBezTo>
                      <a:cubicBezTo>
                        <a:pt x="245040" y="43863"/>
                        <a:pt x="217781" y="47602"/>
                        <a:pt x="196915" y="64953"/>
                      </a:cubicBezTo>
                      <a:cubicBezTo>
                        <a:pt x="164532" y="91016"/>
                        <a:pt x="148602" y="134804"/>
                        <a:pt x="155445" y="175339"/>
                      </a:cubicBezTo>
                      <a:cubicBezTo>
                        <a:pt x="164083" y="226082"/>
                        <a:pt x="136973" y="280228"/>
                        <a:pt x="87463" y="297915"/>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997" name="Google Shape;2997;p71"/>
          <p:cNvGrpSpPr/>
          <p:nvPr/>
        </p:nvGrpSpPr>
        <p:grpSpPr>
          <a:xfrm>
            <a:off x="3759083" y="3676012"/>
            <a:ext cx="906446" cy="954828"/>
            <a:chOff x="4212471" y="5819379"/>
            <a:chExt cx="1252863" cy="1319735"/>
          </a:xfrm>
        </p:grpSpPr>
        <p:sp>
          <p:nvSpPr>
            <p:cNvPr id="2998" name="Google Shape;2998;p71"/>
            <p:cNvSpPr/>
            <p:nvPr/>
          </p:nvSpPr>
          <p:spPr>
            <a:xfrm>
              <a:off x="4212471" y="5819379"/>
              <a:ext cx="1252863" cy="1319735"/>
            </a:xfrm>
            <a:custGeom>
              <a:rect b="b" l="l" r="r" t="t"/>
              <a:pathLst>
                <a:path extrusionOk="0" h="1430607" w="1358117">
                  <a:moveTo>
                    <a:pt x="1337567" y="956792"/>
                  </a:moveTo>
                  <a:lnTo>
                    <a:pt x="1283533" y="894420"/>
                  </a:lnTo>
                  <a:cubicBezTo>
                    <a:pt x="1272465" y="881668"/>
                    <a:pt x="1257994" y="872656"/>
                    <a:pt x="1242026" y="868281"/>
                  </a:cubicBezTo>
                  <a:cubicBezTo>
                    <a:pt x="1240007" y="851791"/>
                    <a:pt x="1233164" y="836272"/>
                    <a:pt x="1222058" y="823446"/>
                  </a:cubicBezTo>
                  <a:lnTo>
                    <a:pt x="1168025" y="761074"/>
                  </a:lnTo>
                  <a:cubicBezTo>
                    <a:pt x="1151983" y="742564"/>
                    <a:pt x="1128761" y="731944"/>
                    <a:pt x="1104268" y="731944"/>
                  </a:cubicBezTo>
                  <a:cubicBezTo>
                    <a:pt x="1084001" y="731944"/>
                    <a:pt x="1064406" y="739273"/>
                    <a:pt x="1049075" y="752548"/>
                  </a:cubicBezTo>
                  <a:lnTo>
                    <a:pt x="931771" y="854184"/>
                  </a:lnTo>
                  <a:lnTo>
                    <a:pt x="577653" y="445471"/>
                  </a:lnTo>
                  <a:lnTo>
                    <a:pt x="694957" y="343835"/>
                  </a:lnTo>
                  <a:cubicBezTo>
                    <a:pt x="711971" y="329102"/>
                    <a:pt x="722254" y="308573"/>
                    <a:pt x="723862" y="286099"/>
                  </a:cubicBezTo>
                  <a:cubicBezTo>
                    <a:pt x="725470" y="263625"/>
                    <a:pt x="718216" y="241862"/>
                    <a:pt x="703483" y="224848"/>
                  </a:cubicBezTo>
                  <a:lnTo>
                    <a:pt x="649449" y="162476"/>
                  </a:lnTo>
                  <a:cubicBezTo>
                    <a:pt x="638381" y="149724"/>
                    <a:pt x="623909" y="140712"/>
                    <a:pt x="607942" y="136338"/>
                  </a:cubicBezTo>
                  <a:cubicBezTo>
                    <a:pt x="605923" y="119847"/>
                    <a:pt x="599080" y="104328"/>
                    <a:pt x="587974" y="91503"/>
                  </a:cubicBezTo>
                  <a:lnTo>
                    <a:pt x="533940" y="29130"/>
                  </a:lnTo>
                  <a:cubicBezTo>
                    <a:pt x="517898" y="10620"/>
                    <a:pt x="494676" y="0"/>
                    <a:pt x="470184" y="0"/>
                  </a:cubicBezTo>
                  <a:cubicBezTo>
                    <a:pt x="449916" y="0"/>
                    <a:pt x="430322" y="7329"/>
                    <a:pt x="414991" y="20604"/>
                  </a:cubicBezTo>
                  <a:lnTo>
                    <a:pt x="29125" y="354941"/>
                  </a:lnTo>
                  <a:cubicBezTo>
                    <a:pt x="12111" y="369674"/>
                    <a:pt x="1828" y="390203"/>
                    <a:pt x="220" y="412677"/>
                  </a:cubicBezTo>
                  <a:cubicBezTo>
                    <a:pt x="-1388" y="435150"/>
                    <a:pt x="5866" y="456914"/>
                    <a:pt x="20599" y="473927"/>
                  </a:cubicBezTo>
                  <a:lnTo>
                    <a:pt x="74633" y="536300"/>
                  </a:lnTo>
                  <a:cubicBezTo>
                    <a:pt x="85702" y="549089"/>
                    <a:pt x="100211" y="558101"/>
                    <a:pt x="116178" y="562438"/>
                  </a:cubicBezTo>
                  <a:cubicBezTo>
                    <a:pt x="118160" y="578480"/>
                    <a:pt x="124741" y="594148"/>
                    <a:pt x="136108" y="607273"/>
                  </a:cubicBezTo>
                  <a:lnTo>
                    <a:pt x="190143" y="669646"/>
                  </a:lnTo>
                  <a:cubicBezTo>
                    <a:pt x="206184" y="688156"/>
                    <a:pt x="229406" y="698738"/>
                    <a:pt x="253898" y="698738"/>
                  </a:cubicBezTo>
                  <a:cubicBezTo>
                    <a:pt x="274166" y="698738"/>
                    <a:pt x="293760" y="691409"/>
                    <a:pt x="309092" y="678135"/>
                  </a:cubicBezTo>
                  <a:lnTo>
                    <a:pt x="426396" y="576498"/>
                  </a:lnTo>
                  <a:lnTo>
                    <a:pt x="780514" y="985212"/>
                  </a:lnTo>
                  <a:lnTo>
                    <a:pt x="663210" y="1086847"/>
                  </a:lnTo>
                  <a:cubicBezTo>
                    <a:pt x="628060" y="1117286"/>
                    <a:pt x="624246" y="1170684"/>
                    <a:pt x="654684" y="1205797"/>
                  </a:cubicBezTo>
                  <a:lnTo>
                    <a:pt x="708718" y="1268169"/>
                  </a:lnTo>
                  <a:cubicBezTo>
                    <a:pt x="719787" y="1280921"/>
                    <a:pt x="734258" y="1289933"/>
                    <a:pt x="750225" y="1294307"/>
                  </a:cubicBezTo>
                  <a:cubicBezTo>
                    <a:pt x="752244" y="1310798"/>
                    <a:pt x="759087" y="1326317"/>
                    <a:pt x="770193" y="1339142"/>
                  </a:cubicBezTo>
                  <a:lnTo>
                    <a:pt x="824227" y="1401515"/>
                  </a:lnTo>
                  <a:cubicBezTo>
                    <a:pt x="840269" y="1420025"/>
                    <a:pt x="863490" y="1430608"/>
                    <a:pt x="887983" y="1430608"/>
                  </a:cubicBezTo>
                  <a:lnTo>
                    <a:pt x="887983" y="1430608"/>
                  </a:lnTo>
                  <a:cubicBezTo>
                    <a:pt x="908250" y="1430608"/>
                    <a:pt x="927845" y="1423278"/>
                    <a:pt x="943176" y="1410004"/>
                  </a:cubicBezTo>
                  <a:lnTo>
                    <a:pt x="1329042" y="1075667"/>
                  </a:lnTo>
                  <a:cubicBezTo>
                    <a:pt x="1364192" y="1045191"/>
                    <a:pt x="1368006" y="991830"/>
                    <a:pt x="1337567" y="956680"/>
                  </a:cubicBezTo>
                  <a:close/>
                </a:path>
              </a:pathLst>
            </a:custGeom>
            <a:solidFill>
              <a:srgbClr val="FFFEFF"/>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999" name="Google Shape;2999;p71"/>
            <p:cNvGrpSpPr/>
            <p:nvPr/>
          </p:nvGrpSpPr>
          <p:grpSpPr>
            <a:xfrm>
              <a:off x="4246675" y="5840805"/>
              <a:ext cx="1184474" cy="1251284"/>
              <a:chOff x="7508265" y="5377080"/>
              <a:chExt cx="1283426" cy="1355818"/>
            </a:xfrm>
          </p:grpSpPr>
          <p:grpSp>
            <p:nvGrpSpPr>
              <p:cNvPr id="3000" name="Google Shape;3000;p71"/>
              <p:cNvGrpSpPr/>
              <p:nvPr/>
            </p:nvGrpSpPr>
            <p:grpSpPr>
              <a:xfrm>
                <a:off x="7508265" y="5377080"/>
                <a:ext cx="533794" cy="490604"/>
                <a:chOff x="7508265" y="5377080"/>
                <a:chExt cx="533794" cy="490604"/>
              </a:xfrm>
            </p:grpSpPr>
            <p:sp>
              <p:nvSpPr>
                <p:cNvPr id="3001" name="Google Shape;3001;p71"/>
                <p:cNvSpPr/>
                <p:nvPr/>
              </p:nvSpPr>
              <p:spPr>
                <a:xfrm>
                  <a:off x="7508265" y="5377080"/>
                  <a:ext cx="533794" cy="490604"/>
                </a:xfrm>
                <a:custGeom>
                  <a:rect b="b" l="l" r="r" t="t"/>
                  <a:pathLst>
                    <a:path extrusionOk="0" h="490604" w="533794">
                      <a:moveTo>
                        <a:pt x="522333" y="78582"/>
                      </a:moveTo>
                      <a:lnTo>
                        <a:pt x="468300" y="16210"/>
                      </a:lnTo>
                      <a:cubicBezTo>
                        <a:pt x="451323" y="-3384"/>
                        <a:pt x="421669" y="-5516"/>
                        <a:pt x="402075" y="11461"/>
                      </a:cubicBezTo>
                      <a:lnTo>
                        <a:pt x="16210" y="345797"/>
                      </a:lnTo>
                      <a:cubicBezTo>
                        <a:pt x="-3384" y="362774"/>
                        <a:pt x="-5516" y="392428"/>
                        <a:pt x="11461" y="412022"/>
                      </a:cubicBezTo>
                      <a:lnTo>
                        <a:pt x="65495" y="474394"/>
                      </a:lnTo>
                      <a:cubicBezTo>
                        <a:pt x="82471" y="493989"/>
                        <a:pt x="112125" y="496120"/>
                        <a:pt x="131719" y="479143"/>
                      </a:cubicBezTo>
                      <a:lnTo>
                        <a:pt x="517584" y="144806"/>
                      </a:lnTo>
                      <a:cubicBezTo>
                        <a:pt x="537178"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2" name="Google Shape;3002;p71"/>
                <p:cNvSpPr/>
                <p:nvPr/>
              </p:nvSpPr>
              <p:spPr>
                <a:xfrm>
                  <a:off x="7526120" y="5400693"/>
                  <a:ext cx="457437" cy="396522"/>
                </a:xfrm>
                <a:custGeom>
                  <a:rect b="b" l="l" r="r" t="t"/>
                  <a:pathLst>
                    <a:path extrusionOk="0" h="396522" w="457437">
                      <a:moveTo>
                        <a:pt x="598" y="396522"/>
                      </a:moveTo>
                      <a:cubicBezTo>
                        <a:pt x="61064" y="351014"/>
                        <a:pt x="117267" y="300383"/>
                        <a:pt x="172572" y="248855"/>
                      </a:cubicBezTo>
                      <a:cubicBezTo>
                        <a:pt x="210190" y="215313"/>
                        <a:pt x="250351" y="184762"/>
                        <a:pt x="288642" y="152042"/>
                      </a:cubicBezTo>
                      <a:cubicBezTo>
                        <a:pt x="346640" y="103505"/>
                        <a:pt x="403104" y="53361"/>
                        <a:pt x="457437" y="710"/>
                      </a:cubicBezTo>
                      <a:lnTo>
                        <a:pt x="456839" y="0"/>
                      </a:lnTo>
                      <a:cubicBezTo>
                        <a:pt x="396971" y="46256"/>
                        <a:pt x="339273" y="95017"/>
                        <a:pt x="282996" y="145498"/>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3" name="Google Shape;3003;p71"/>
                <p:cNvSpPr/>
                <p:nvPr/>
              </p:nvSpPr>
              <p:spPr>
                <a:xfrm>
                  <a:off x="7566730" y="5447510"/>
                  <a:ext cx="457436" cy="396559"/>
                </a:xfrm>
                <a:custGeom>
                  <a:rect b="b" l="l" r="r" t="t"/>
                  <a:pathLst>
                    <a:path extrusionOk="0" h="396559" w="457436">
                      <a:moveTo>
                        <a:pt x="598" y="396560"/>
                      </a:moveTo>
                      <a:cubicBezTo>
                        <a:pt x="61064" y="351052"/>
                        <a:pt x="117267" y="300421"/>
                        <a:pt x="172571" y="248892"/>
                      </a:cubicBezTo>
                      <a:cubicBezTo>
                        <a:pt x="210190" y="215350"/>
                        <a:pt x="250350" y="184799"/>
                        <a:pt x="288642" y="152080"/>
                      </a:cubicBezTo>
                      <a:cubicBezTo>
                        <a:pt x="346639" y="103543"/>
                        <a:pt x="403104" y="53398"/>
                        <a:pt x="457437" y="710"/>
                      </a:cubicBezTo>
                      <a:lnTo>
                        <a:pt x="456838" y="0"/>
                      </a:lnTo>
                      <a:cubicBezTo>
                        <a:pt x="396971" y="46256"/>
                        <a:pt x="339273" y="95017"/>
                        <a:pt x="282995" y="145498"/>
                      </a:cubicBezTo>
                      <a:cubicBezTo>
                        <a:pt x="245153" y="178742"/>
                        <a:pt x="209180" y="214153"/>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04" name="Google Shape;3004;p71"/>
              <p:cNvGrpSpPr/>
              <p:nvPr/>
            </p:nvGrpSpPr>
            <p:grpSpPr>
              <a:xfrm>
                <a:off x="7623775" y="5510388"/>
                <a:ext cx="533794" cy="490604"/>
                <a:chOff x="7623775" y="5510388"/>
                <a:chExt cx="533794" cy="490604"/>
              </a:xfrm>
            </p:grpSpPr>
            <p:sp>
              <p:nvSpPr>
                <p:cNvPr id="3005" name="Google Shape;3005;p71"/>
                <p:cNvSpPr/>
                <p:nvPr/>
              </p:nvSpPr>
              <p:spPr>
                <a:xfrm>
                  <a:off x="7623775" y="5510388"/>
                  <a:ext cx="533794" cy="490604"/>
                </a:xfrm>
                <a:custGeom>
                  <a:rect b="b" l="l" r="r" t="t"/>
                  <a:pathLst>
                    <a:path extrusionOk="0" h="490604" w="533794">
                      <a:moveTo>
                        <a:pt x="522333" y="78582"/>
                      </a:moveTo>
                      <a:lnTo>
                        <a:pt x="468300" y="16210"/>
                      </a:lnTo>
                      <a:cubicBezTo>
                        <a:pt x="451323" y="-3385"/>
                        <a:pt x="421669" y="-5516"/>
                        <a:pt x="402075" y="11461"/>
                      </a:cubicBezTo>
                      <a:lnTo>
                        <a:pt x="16210" y="345798"/>
                      </a:lnTo>
                      <a:cubicBezTo>
                        <a:pt x="-3384" y="362774"/>
                        <a:pt x="-5516" y="392428"/>
                        <a:pt x="11461" y="412022"/>
                      </a:cubicBezTo>
                      <a:lnTo>
                        <a:pt x="65495" y="474394"/>
                      </a:lnTo>
                      <a:cubicBezTo>
                        <a:pt x="82471" y="493989"/>
                        <a:pt x="112125" y="496120"/>
                        <a:pt x="131719" y="479144"/>
                      </a:cubicBezTo>
                      <a:lnTo>
                        <a:pt x="517584" y="144807"/>
                      </a:lnTo>
                      <a:cubicBezTo>
                        <a:pt x="537178"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6" name="Google Shape;3006;p71"/>
                <p:cNvSpPr/>
                <p:nvPr/>
              </p:nvSpPr>
              <p:spPr>
                <a:xfrm>
                  <a:off x="7641630" y="5534002"/>
                  <a:ext cx="457437" cy="396522"/>
                </a:xfrm>
                <a:custGeom>
                  <a:rect b="b" l="l" r="r" t="t"/>
                  <a:pathLst>
                    <a:path extrusionOk="0" h="396522" w="457437">
                      <a:moveTo>
                        <a:pt x="598" y="396522"/>
                      </a:moveTo>
                      <a:cubicBezTo>
                        <a:pt x="61064" y="351014"/>
                        <a:pt x="117267" y="300383"/>
                        <a:pt x="172572" y="248855"/>
                      </a:cubicBezTo>
                      <a:cubicBezTo>
                        <a:pt x="210190" y="215313"/>
                        <a:pt x="250351" y="184762"/>
                        <a:pt x="288642" y="152042"/>
                      </a:cubicBezTo>
                      <a:cubicBezTo>
                        <a:pt x="346640" y="103505"/>
                        <a:pt x="403104" y="53360"/>
                        <a:pt x="457437" y="710"/>
                      </a:cubicBezTo>
                      <a:lnTo>
                        <a:pt x="456839" y="0"/>
                      </a:lnTo>
                      <a:cubicBezTo>
                        <a:pt x="396971" y="46256"/>
                        <a:pt x="339273" y="95017"/>
                        <a:pt x="282996" y="145498"/>
                      </a:cubicBezTo>
                      <a:cubicBezTo>
                        <a:pt x="245153" y="178742"/>
                        <a:pt x="209180" y="214153"/>
                        <a:pt x="170627" y="246574"/>
                      </a:cubicBezTo>
                      <a:cubicBezTo>
                        <a:pt x="131738" y="278583"/>
                        <a:pt x="92026" y="309694"/>
                        <a:pt x="55081" y="343984"/>
                      </a:cubicBezTo>
                      <a:cubicBezTo>
                        <a:pt x="36384" y="360849"/>
                        <a:pt x="17949" y="378050"/>
                        <a:pt x="0" y="395812"/>
                      </a:cubicBezTo>
                      <a:lnTo>
                        <a:pt x="598" y="396522"/>
                      </a:lnTo>
                      <a:lnTo>
                        <a:pt x="598" y="39652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7" name="Google Shape;3007;p71"/>
                <p:cNvSpPr/>
                <p:nvPr/>
              </p:nvSpPr>
              <p:spPr>
                <a:xfrm>
                  <a:off x="7682239" y="5580818"/>
                  <a:ext cx="457437" cy="396560"/>
                </a:xfrm>
                <a:custGeom>
                  <a:rect b="b" l="l" r="r" t="t"/>
                  <a:pathLst>
                    <a:path extrusionOk="0" h="396560" w="457437">
                      <a:moveTo>
                        <a:pt x="598" y="396560"/>
                      </a:moveTo>
                      <a:cubicBezTo>
                        <a:pt x="61064" y="351052"/>
                        <a:pt x="117267" y="300421"/>
                        <a:pt x="172572" y="248893"/>
                      </a:cubicBezTo>
                      <a:cubicBezTo>
                        <a:pt x="210190" y="215351"/>
                        <a:pt x="250351" y="184800"/>
                        <a:pt x="288642" y="152080"/>
                      </a:cubicBezTo>
                      <a:cubicBezTo>
                        <a:pt x="346640" y="103543"/>
                        <a:pt x="403104" y="53398"/>
                        <a:pt x="457437" y="711"/>
                      </a:cubicBezTo>
                      <a:lnTo>
                        <a:pt x="456839" y="0"/>
                      </a:lnTo>
                      <a:cubicBezTo>
                        <a:pt x="396971" y="46256"/>
                        <a:pt x="339273" y="95017"/>
                        <a:pt x="282996" y="145499"/>
                      </a:cubicBezTo>
                      <a:cubicBezTo>
                        <a:pt x="245153" y="178742"/>
                        <a:pt x="209180" y="214154"/>
                        <a:pt x="170627" y="246574"/>
                      </a:cubicBezTo>
                      <a:cubicBezTo>
                        <a:pt x="131738" y="278583"/>
                        <a:pt x="92026" y="309695"/>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08" name="Google Shape;3008;p71"/>
              <p:cNvSpPr/>
              <p:nvPr/>
            </p:nvSpPr>
            <p:spPr>
              <a:xfrm>
                <a:off x="7639984" y="5521886"/>
                <a:ext cx="385865" cy="334336"/>
              </a:xfrm>
              <a:custGeom>
                <a:rect b="b" l="l" r="r" t="t"/>
                <a:pathLst>
                  <a:path extrusionOk="0" h="334336" w="385865">
                    <a:moveTo>
                      <a:pt x="0" y="334337"/>
                    </a:moveTo>
                    <a:cubicBezTo>
                      <a:pt x="132673" y="227690"/>
                      <a:pt x="261456" y="116182"/>
                      <a:pt x="385865" y="0"/>
                    </a:cubicBezTo>
                    <a:cubicBezTo>
                      <a:pt x="253155" y="106609"/>
                      <a:pt x="124446" y="218192"/>
                      <a:pt x="0" y="334337"/>
                    </a:cubicBezTo>
                    <a:lnTo>
                      <a:pt x="0" y="3343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09" name="Google Shape;3009;p71"/>
              <p:cNvGrpSpPr/>
              <p:nvPr/>
            </p:nvGrpSpPr>
            <p:grpSpPr>
              <a:xfrm>
                <a:off x="8142387" y="6108948"/>
                <a:ext cx="533794" cy="490604"/>
                <a:chOff x="8142387" y="6108948"/>
                <a:chExt cx="533794" cy="490604"/>
              </a:xfrm>
            </p:grpSpPr>
            <p:sp>
              <p:nvSpPr>
                <p:cNvPr id="3010" name="Google Shape;3010;p71"/>
                <p:cNvSpPr/>
                <p:nvPr/>
              </p:nvSpPr>
              <p:spPr>
                <a:xfrm>
                  <a:off x="8142387" y="6108948"/>
                  <a:ext cx="533794" cy="490604"/>
                </a:xfrm>
                <a:custGeom>
                  <a:rect b="b" l="l" r="r" t="t"/>
                  <a:pathLst>
                    <a:path extrusionOk="0" h="490604" w="533794">
                      <a:moveTo>
                        <a:pt x="522333" y="78582"/>
                      </a:moveTo>
                      <a:lnTo>
                        <a:pt x="468299" y="16210"/>
                      </a:lnTo>
                      <a:cubicBezTo>
                        <a:pt x="451322" y="-3384"/>
                        <a:pt x="421670" y="-5516"/>
                        <a:pt x="402075" y="11461"/>
                      </a:cubicBezTo>
                      <a:lnTo>
                        <a:pt x="16210" y="345798"/>
                      </a:lnTo>
                      <a:cubicBezTo>
                        <a:pt x="-3385" y="362774"/>
                        <a:pt x="-5516" y="392428"/>
                        <a:pt x="11461" y="412022"/>
                      </a:cubicBezTo>
                      <a:lnTo>
                        <a:pt x="65495" y="474395"/>
                      </a:lnTo>
                      <a:cubicBezTo>
                        <a:pt x="82472" y="493989"/>
                        <a:pt x="112125" y="496120"/>
                        <a:pt x="131719" y="479143"/>
                      </a:cubicBezTo>
                      <a:lnTo>
                        <a:pt x="517584" y="144807"/>
                      </a:lnTo>
                      <a:cubicBezTo>
                        <a:pt x="537179"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1" name="Google Shape;3011;p71"/>
                <p:cNvSpPr/>
                <p:nvPr/>
              </p:nvSpPr>
              <p:spPr>
                <a:xfrm>
                  <a:off x="8160243" y="6132562"/>
                  <a:ext cx="457436" cy="396522"/>
                </a:xfrm>
                <a:custGeom>
                  <a:rect b="b" l="l" r="r" t="t"/>
                  <a:pathLst>
                    <a:path extrusionOk="0" h="396522" w="457436">
                      <a:moveTo>
                        <a:pt x="598" y="396523"/>
                      </a:moveTo>
                      <a:cubicBezTo>
                        <a:pt x="61064" y="351014"/>
                        <a:pt x="117267" y="300383"/>
                        <a:pt x="172572" y="248855"/>
                      </a:cubicBezTo>
                      <a:cubicBezTo>
                        <a:pt x="210190" y="215313"/>
                        <a:pt x="250350" y="184762"/>
                        <a:pt x="288642" y="152043"/>
                      </a:cubicBezTo>
                      <a:cubicBezTo>
                        <a:pt x="346639" y="103506"/>
                        <a:pt x="403104" y="53361"/>
                        <a:pt x="457437" y="673"/>
                      </a:cubicBezTo>
                      <a:lnTo>
                        <a:pt x="456838" y="0"/>
                      </a:lnTo>
                      <a:cubicBezTo>
                        <a:pt x="396971" y="46256"/>
                        <a:pt x="339273" y="95017"/>
                        <a:pt x="282995" y="145499"/>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2" name="Google Shape;3012;p71"/>
                <p:cNvSpPr/>
                <p:nvPr/>
              </p:nvSpPr>
              <p:spPr>
                <a:xfrm>
                  <a:off x="8200852" y="6179379"/>
                  <a:ext cx="457436" cy="396559"/>
                </a:xfrm>
                <a:custGeom>
                  <a:rect b="b" l="l" r="r" t="t"/>
                  <a:pathLst>
                    <a:path extrusionOk="0" h="396559" w="457436">
                      <a:moveTo>
                        <a:pt x="598" y="396560"/>
                      </a:moveTo>
                      <a:cubicBezTo>
                        <a:pt x="61064" y="351052"/>
                        <a:pt x="117267" y="300421"/>
                        <a:pt x="172572" y="248892"/>
                      </a:cubicBezTo>
                      <a:cubicBezTo>
                        <a:pt x="210190" y="215350"/>
                        <a:pt x="250350" y="184799"/>
                        <a:pt x="288642" y="152080"/>
                      </a:cubicBezTo>
                      <a:cubicBezTo>
                        <a:pt x="346639" y="103543"/>
                        <a:pt x="403104" y="53398"/>
                        <a:pt x="457437" y="710"/>
                      </a:cubicBezTo>
                      <a:lnTo>
                        <a:pt x="456839" y="0"/>
                      </a:lnTo>
                      <a:cubicBezTo>
                        <a:pt x="396971" y="46256"/>
                        <a:pt x="339273" y="95017"/>
                        <a:pt x="282995" y="145499"/>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13" name="Google Shape;3013;p71"/>
              <p:cNvGrpSpPr/>
              <p:nvPr/>
            </p:nvGrpSpPr>
            <p:grpSpPr>
              <a:xfrm>
                <a:off x="8257897" y="6242294"/>
                <a:ext cx="533794" cy="490604"/>
                <a:chOff x="8257897" y="6242294"/>
                <a:chExt cx="533794" cy="490604"/>
              </a:xfrm>
            </p:grpSpPr>
            <p:sp>
              <p:nvSpPr>
                <p:cNvPr id="3014" name="Google Shape;3014;p71"/>
                <p:cNvSpPr/>
                <p:nvPr/>
              </p:nvSpPr>
              <p:spPr>
                <a:xfrm>
                  <a:off x="8257897" y="6242294"/>
                  <a:ext cx="533794" cy="490604"/>
                </a:xfrm>
                <a:custGeom>
                  <a:rect b="b" l="l" r="r" t="t"/>
                  <a:pathLst>
                    <a:path extrusionOk="0" h="490604" w="533794">
                      <a:moveTo>
                        <a:pt x="522333" y="78582"/>
                      </a:moveTo>
                      <a:lnTo>
                        <a:pt x="468299" y="16210"/>
                      </a:lnTo>
                      <a:cubicBezTo>
                        <a:pt x="451322" y="-3385"/>
                        <a:pt x="421670" y="-5516"/>
                        <a:pt x="402075" y="11461"/>
                      </a:cubicBezTo>
                      <a:lnTo>
                        <a:pt x="16210" y="345798"/>
                      </a:lnTo>
                      <a:cubicBezTo>
                        <a:pt x="-3385" y="362774"/>
                        <a:pt x="-5516" y="392428"/>
                        <a:pt x="11461" y="412022"/>
                      </a:cubicBezTo>
                      <a:lnTo>
                        <a:pt x="65495" y="474394"/>
                      </a:lnTo>
                      <a:cubicBezTo>
                        <a:pt x="82471" y="493989"/>
                        <a:pt x="112125" y="496120"/>
                        <a:pt x="131719" y="479143"/>
                      </a:cubicBezTo>
                      <a:lnTo>
                        <a:pt x="517584" y="144807"/>
                      </a:lnTo>
                      <a:cubicBezTo>
                        <a:pt x="537179"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5" name="Google Shape;3015;p71"/>
                <p:cNvSpPr/>
                <p:nvPr/>
              </p:nvSpPr>
              <p:spPr>
                <a:xfrm>
                  <a:off x="8275789" y="6265871"/>
                  <a:ext cx="457436" cy="396559"/>
                </a:xfrm>
                <a:custGeom>
                  <a:rect b="b" l="l" r="r" t="t"/>
                  <a:pathLst>
                    <a:path extrusionOk="0" h="396559" w="457436">
                      <a:moveTo>
                        <a:pt x="598" y="396560"/>
                      </a:moveTo>
                      <a:cubicBezTo>
                        <a:pt x="61064" y="351052"/>
                        <a:pt x="117267" y="300421"/>
                        <a:pt x="172571" y="248892"/>
                      </a:cubicBezTo>
                      <a:cubicBezTo>
                        <a:pt x="210190" y="215350"/>
                        <a:pt x="250350" y="184799"/>
                        <a:pt x="288642" y="152080"/>
                      </a:cubicBezTo>
                      <a:cubicBezTo>
                        <a:pt x="346639" y="103543"/>
                        <a:pt x="403104" y="53398"/>
                        <a:pt x="457437" y="710"/>
                      </a:cubicBezTo>
                      <a:lnTo>
                        <a:pt x="456838" y="0"/>
                      </a:lnTo>
                      <a:cubicBezTo>
                        <a:pt x="396971" y="46256"/>
                        <a:pt x="339273" y="95017"/>
                        <a:pt x="282995" y="145499"/>
                      </a:cubicBezTo>
                      <a:cubicBezTo>
                        <a:pt x="245153" y="178742"/>
                        <a:pt x="209180" y="214154"/>
                        <a:pt x="170627" y="246574"/>
                      </a:cubicBezTo>
                      <a:cubicBezTo>
                        <a:pt x="131738" y="278583"/>
                        <a:pt x="92026" y="309694"/>
                        <a:pt x="55081" y="343984"/>
                      </a:cubicBezTo>
                      <a:cubicBezTo>
                        <a:pt x="36384" y="360849"/>
                        <a:pt x="17949" y="378050"/>
                        <a:pt x="0" y="395812"/>
                      </a:cubicBezTo>
                      <a:lnTo>
                        <a:pt x="598" y="396522"/>
                      </a:lnTo>
                      <a:lnTo>
                        <a:pt x="598" y="39652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6" name="Google Shape;3016;p71"/>
                <p:cNvSpPr/>
                <p:nvPr/>
              </p:nvSpPr>
              <p:spPr>
                <a:xfrm>
                  <a:off x="8316361" y="6312725"/>
                  <a:ext cx="457474" cy="396559"/>
                </a:xfrm>
                <a:custGeom>
                  <a:rect b="b" l="l" r="r" t="t"/>
                  <a:pathLst>
                    <a:path extrusionOk="0" h="396559" w="457474">
                      <a:moveTo>
                        <a:pt x="635" y="396560"/>
                      </a:moveTo>
                      <a:cubicBezTo>
                        <a:pt x="61101" y="351052"/>
                        <a:pt x="117304" y="300421"/>
                        <a:pt x="172609" y="248892"/>
                      </a:cubicBezTo>
                      <a:cubicBezTo>
                        <a:pt x="210227" y="215350"/>
                        <a:pt x="250388" y="184799"/>
                        <a:pt x="288679" y="152080"/>
                      </a:cubicBezTo>
                      <a:cubicBezTo>
                        <a:pt x="346677" y="103543"/>
                        <a:pt x="403141" y="53398"/>
                        <a:pt x="457474" y="710"/>
                      </a:cubicBezTo>
                      <a:lnTo>
                        <a:pt x="456876" y="0"/>
                      </a:lnTo>
                      <a:cubicBezTo>
                        <a:pt x="397008" y="46256"/>
                        <a:pt x="339310" y="95017"/>
                        <a:pt x="283033" y="145498"/>
                      </a:cubicBezTo>
                      <a:cubicBezTo>
                        <a:pt x="245190" y="178742"/>
                        <a:pt x="209217" y="214153"/>
                        <a:pt x="170665" y="246574"/>
                      </a:cubicBezTo>
                      <a:cubicBezTo>
                        <a:pt x="131775" y="278583"/>
                        <a:pt x="92063"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17" name="Google Shape;3017;p71"/>
              <p:cNvSpPr/>
              <p:nvPr/>
            </p:nvSpPr>
            <p:spPr>
              <a:xfrm>
                <a:off x="8274106" y="6253755"/>
                <a:ext cx="385865" cy="334336"/>
              </a:xfrm>
              <a:custGeom>
                <a:rect b="b" l="l" r="r" t="t"/>
                <a:pathLst>
                  <a:path extrusionOk="0" h="334336" w="385865">
                    <a:moveTo>
                      <a:pt x="0" y="334337"/>
                    </a:moveTo>
                    <a:cubicBezTo>
                      <a:pt x="132673" y="227690"/>
                      <a:pt x="261457" y="116182"/>
                      <a:pt x="385866" y="0"/>
                    </a:cubicBezTo>
                    <a:cubicBezTo>
                      <a:pt x="253155" y="106609"/>
                      <a:pt x="124446" y="218192"/>
                      <a:pt x="0" y="334337"/>
                    </a:cubicBezTo>
                    <a:lnTo>
                      <a:pt x="0" y="3343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8" name="Google Shape;3018;p71"/>
              <p:cNvSpPr/>
              <p:nvPr/>
            </p:nvSpPr>
            <p:spPr>
              <a:xfrm rot="-7856596">
                <a:off x="7841767" y="5992500"/>
                <a:ext cx="615282" cy="125320"/>
              </a:xfrm>
              <a:custGeom>
                <a:rect b="b" l="l" r="r" t="t"/>
                <a:pathLst>
                  <a:path extrusionOk="0" h="125380" w="615574">
                    <a:moveTo>
                      <a:pt x="0" y="0"/>
                    </a:moveTo>
                    <a:lnTo>
                      <a:pt x="615574" y="0"/>
                    </a:lnTo>
                    <a:lnTo>
                      <a:pt x="615574" y="125381"/>
                    </a:lnTo>
                    <a:lnTo>
                      <a:pt x="0" y="1253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019" name="Google Shape;3019;p71"/>
          <p:cNvGrpSpPr/>
          <p:nvPr/>
        </p:nvGrpSpPr>
        <p:grpSpPr>
          <a:xfrm>
            <a:off x="4665515" y="2966033"/>
            <a:ext cx="507967" cy="543717"/>
            <a:chOff x="1441704" y="5488683"/>
            <a:chExt cx="507967" cy="543717"/>
          </a:xfrm>
        </p:grpSpPr>
        <p:sp>
          <p:nvSpPr>
            <p:cNvPr id="3020" name="Google Shape;3020;p71"/>
            <p:cNvSpPr/>
            <p:nvPr/>
          </p:nvSpPr>
          <p:spPr>
            <a:xfrm>
              <a:off x="1441704" y="5488683"/>
              <a:ext cx="507967" cy="543717"/>
            </a:xfrm>
            <a:custGeom>
              <a:rect b="b" l="l" r="r" t="t"/>
              <a:pathLst>
                <a:path extrusionOk="0" h="830102" w="775522">
                  <a:moveTo>
                    <a:pt x="305420" y="639357"/>
                  </a:moveTo>
                  <a:cubicBezTo>
                    <a:pt x="278833" y="636665"/>
                    <a:pt x="253817" y="628550"/>
                    <a:pt x="230819" y="615126"/>
                  </a:cubicBezTo>
                  <a:cubicBezTo>
                    <a:pt x="172897" y="581285"/>
                    <a:pt x="156481" y="531514"/>
                    <a:pt x="156705" y="490082"/>
                  </a:cubicBezTo>
                  <a:cubicBezTo>
                    <a:pt x="122976" y="485931"/>
                    <a:pt x="69391" y="466711"/>
                    <a:pt x="40785" y="390502"/>
                  </a:cubicBezTo>
                  <a:cubicBezTo>
                    <a:pt x="29155" y="380817"/>
                    <a:pt x="19807" y="369076"/>
                    <a:pt x="12964" y="355576"/>
                  </a:cubicBezTo>
                  <a:cubicBezTo>
                    <a:pt x="-10744" y="311340"/>
                    <a:pt x="-1208" y="251360"/>
                    <a:pt x="35624" y="212471"/>
                  </a:cubicBezTo>
                  <a:cubicBezTo>
                    <a:pt x="69690" y="174629"/>
                    <a:pt x="108729" y="170216"/>
                    <a:pt x="135166" y="170216"/>
                  </a:cubicBezTo>
                  <a:cubicBezTo>
                    <a:pt x="139280" y="170216"/>
                    <a:pt x="143356" y="170328"/>
                    <a:pt x="147432" y="170515"/>
                  </a:cubicBezTo>
                  <a:cubicBezTo>
                    <a:pt x="148740" y="165803"/>
                    <a:pt x="149974" y="161017"/>
                    <a:pt x="151246" y="156156"/>
                  </a:cubicBezTo>
                  <a:cubicBezTo>
                    <a:pt x="154649" y="143143"/>
                    <a:pt x="158164" y="129644"/>
                    <a:pt x="163212" y="115135"/>
                  </a:cubicBezTo>
                  <a:cubicBezTo>
                    <a:pt x="172448" y="87726"/>
                    <a:pt x="191706" y="61438"/>
                    <a:pt x="217395" y="41395"/>
                  </a:cubicBezTo>
                  <a:cubicBezTo>
                    <a:pt x="251610" y="14359"/>
                    <a:pt x="289715" y="0"/>
                    <a:pt x="327482" y="0"/>
                  </a:cubicBezTo>
                  <a:cubicBezTo>
                    <a:pt x="333315" y="0"/>
                    <a:pt x="339186" y="336"/>
                    <a:pt x="344982" y="1047"/>
                  </a:cubicBezTo>
                  <a:cubicBezTo>
                    <a:pt x="405822" y="8040"/>
                    <a:pt x="457201" y="47378"/>
                    <a:pt x="480235" y="100514"/>
                  </a:cubicBezTo>
                  <a:cubicBezTo>
                    <a:pt x="500802" y="93709"/>
                    <a:pt x="525893" y="87763"/>
                    <a:pt x="550797" y="87763"/>
                  </a:cubicBezTo>
                  <a:cubicBezTo>
                    <a:pt x="573906" y="87763"/>
                    <a:pt x="594211" y="92886"/>
                    <a:pt x="611113" y="103020"/>
                  </a:cubicBezTo>
                  <a:cubicBezTo>
                    <a:pt x="654826" y="129195"/>
                    <a:pt x="672327" y="175638"/>
                    <a:pt x="679244" y="205441"/>
                  </a:cubicBezTo>
                  <a:cubicBezTo>
                    <a:pt x="717199" y="219763"/>
                    <a:pt x="764315" y="256259"/>
                    <a:pt x="774187" y="331159"/>
                  </a:cubicBezTo>
                  <a:cubicBezTo>
                    <a:pt x="784283" y="408002"/>
                    <a:pt x="735223" y="455193"/>
                    <a:pt x="691061" y="478228"/>
                  </a:cubicBezTo>
                  <a:cubicBezTo>
                    <a:pt x="693903" y="497972"/>
                    <a:pt x="693043" y="522165"/>
                    <a:pt x="679469" y="543031"/>
                  </a:cubicBezTo>
                  <a:cubicBezTo>
                    <a:pt x="672813" y="553240"/>
                    <a:pt x="661707" y="564757"/>
                    <a:pt x="643421" y="571862"/>
                  </a:cubicBezTo>
                  <a:cubicBezTo>
                    <a:pt x="638747" y="600094"/>
                    <a:pt x="620050" y="633000"/>
                    <a:pt x="571700" y="657269"/>
                  </a:cubicBezTo>
                  <a:cubicBezTo>
                    <a:pt x="560968" y="662654"/>
                    <a:pt x="549788" y="666318"/>
                    <a:pt x="538345" y="668225"/>
                  </a:cubicBezTo>
                  <a:cubicBezTo>
                    <a:pt x="545300" y="724054"/>
                    <a:pt x="554387" y="778349"/>
                    <a:pt x="554499" y="779023"/>
                  </a:cubicBezTo>
                  <a:lnTo>
                    <a:pt x="561566" y="821053"/>
                  </a:lnTo>
                  <a:lnTo>
                    <a:pt x="312412" y="830102"/>
                  </a:lnTo>
                  <a:lnTo>
                    <a:pt x="305495" y="639394"/>
                  </a:ln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21" name="Google Shape;3021;p71"/>
            <p:cNvGrpSpPr/>
            <p:nvPr/>
          </p:nvGrpSpPr>
          <p:grpSpPr>
            <a:xfrm>
              <a:off x="1466191" y="5513661"/>
              <a:ext cx="458975" cy="493765"/>
              <a:chOff x="2819922" y="6064747"/>
              <a:chExt cx="700725" cy="753839"/>
            </a:xfrm>
          </p:grpSpPr>
          <p:grpSp>
            <p:nvGrpSpPr>
              <p:cNvPr id="3022" name="Google Shape;3022;p71"/>
              <p:cNvGrpSpPr/>
              <p:nvPr/>
            </p:nvGrpSpPr>
            <p:grpSpPr>
              <a:xfrm>
                <a:off x="2819922" y="6064747"/>
                <a:ext cx="700725" cy="753839"/>
                <a:chOff x="2819922" y="6064747"/>
                <a:chExt cx="700725" cy="753839"/>
              </a:xfrm>
            </p:grpSpPr>
            <p:sp>
              <p:nvSpPr>
                <p:cNvPr id="3023" name="Google Shape;3023;p71"/>
                <p:cNvSpPr/>
                <p:nvPr/>
              </p:nvSpPr>
              <p:spPr>
                <a:xfrm>
                  <a:off x="2847942" y="6113100"/>
                  <a:ext cx="672705" cy="546577"/>
                </a:xfrm>
                <a:custGeom>
                  <a:rect b="b" l="l" r="r" t="t"/>
                  <a:pathLst>
                    <a:path extrusionOk="0" h="546577" w="672705">
                      <a:moveTo>
                        <a:pt x="539297" y="455397"/>
                      </a:moveTo>
                      <a:cubicBezTo>
                        <a:pt x="539297" y="455397"/>
                        <a:pt x="558630" y="503411"/>
                        <a:pt x="489526" y="538038"/>
                      </a:cubicBezTo>
                      <a:cubicBezTo>
                        <a:pt x="420460" y="572664"/>
                        <a:pt x="356741" y="490809"/>
                        <a:pt x="356741" y="490809"/>
                      </a:cubicBezTo>
                      <a:cubicBezTo>
                        <a:pt x="356741" y="490809"/>
                        <a:pt x="267632" y="545740"/>
                        <a:pt x="184319" y="497054"/>
                      </a:cubicBezTo>
                      <a:cubicBezTo>
                        <a:pt x="101043" y="448405"/>
                        <a:pt x="136343" y="363970"/>
                        <a:pt x="136343" y="363970"/>
                      </a:cubicBezTo>
                      <a:cubicBezTo>
                        <a:pt x="136343" y="363970"/>
                        <a:pt x="40017" y="396241"/>
                        <a:pt x="5278" y="276020"/>
                      </a:cubicBezTo>
                      <a:cubicBezTo>
                        <a:pt x="-29461" y="155799"/>
                        <a:pt x="118656" y="140842"/>
                        <a:pt x="118656" y="140842"/>
                      </a:cubicBezTo>
                      <a:cubicBezTo>
                        <a:pt x="118656" y="140842"/>
                        <a:pt x="138773" y="34607"/>
                        <a:pt x="230463" y="5701"/>
                      </a:cubicBezTo>
                      <a:cubicBezTo>
                        <a:pt x="322115" y="-23204"/>
                        <a:pt x="386132" y="67214"/>
                        <a:pt x="386132" y="67214"/>
                      </a:cubicBezTo>
                      <a:cubicBezTo>
                        <a:pt x="386132" y="67214"/>
                        <a:pt x="476214" y="19200"/>
                        <a:pt x="526508" y="49339"/>
                      </a:cubicBezTo>
                      <a:cubicBezTo>
                        <a:pt x="576803" y="79479"/>
                        <a:pt x="580954" y="149666"/>
                        <a:pt x="580954" y="149666"/>
                      </a:cubicBezTo>
                      <a:cubicBezTo>
                        <a:pt x="580954" y="149666"/>
                        <a:pt x="659592" y="158006"/>
                        <a:pt x="671708" y="250293"/>
                      </a:cubicBezTo>
                      <a:cubicBezTo>
                        <a:pt x="683861" y="342581"/>
                        <a:pt x="580954" y="370289"/>
                        <a:pt x="580954" y="370289"/>
                      </a:cubicBezTo>
                      <a:cubicBezTo>
                        <a:pt x="580954" y="370289"/>
                        <a:pt x="617599" y="454762"/>
                        <a:pt x="539297" y="4554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4" name="Google Shape;3024;p71"/>
                <p:cNvSpPr/>
                <p:nvPr/>
              </p:nvSpPr>
              <p:spPr>
                <a:xfrm>
                  <a:off x="3063447" y="6347837"/>
                  <a:ext cx="246499" cy="470749"/>
                </a:xfrm>
                <a:custGeom>
                  <a:rect b="b" l="l" r="r" t="t"/>
                  <a:pathLst>
                    <a:path extrusionOk="0" h="470749" w="246499">
                      <a:moveTo>
                        <a:pt x="88810" y="37"/>
                      </a:moveTo>
                      <a:cubicBezTo>
                        <a:pt x="139291" y="25390"/>
                        <a:pt x="107881" y="173582"/>
                        <a:pt x="153389" y="171937"/>
                      </a:cubicBezTo>
                      <a:cubicBezTo>
                        <a:pt x="198897" y="170291"/>
                        <a:pt x="181658" y="47827"/>
                        <a:pt x="181658" y="47827"/>
                      </a:cubicBezTo>
                      <a:cubicBezTo>
                        <a:pt x="208694" y="88399"/>
                        <a:pt x="246499" y="72656"/>
                        <a:pt x="246499" y="72656"/>
                      </a:cubicBezTo>
                      <a:cubicBezTo>
                        <a:pt x="246499" y="72656"/>
                        <a:pt x="209928" y="198037"/>
                        <a:pt x="212396" y="266281"/>
                      </a:cubicBezTo>
                      <a:cubicBezTo>
                        <a:pt x="214864" y="334524"/>
                        <a:pt x="236702" y="464616"/>
                        <a:pt x="236702" y="464616"/>
                      </a:cubicBezTo>
                      <a:lnTo>
                        <a:pt x="67496" y="470749"/>
                      </a:lnTo>
                      <a:cubicBezTo>
                        <a:pt x="67496" y="470749"/>
                        <a:pt x="61176" y="296757"/>
                        <a:pt x="57250" y="188165"/>
                      </a:cubicBezTo>
                      <a:cubicBezTo>
                        <a:pt x="55193" y="131589"/>
                        <a:pt x="26737" y="77742"/>
                        <a:pt x="0" y="39077"/>
                      </a:cubicBezTo>
                      <a:cubicBezTo>
                        <a:pt x="60316" y="36085"/>
                        <a:pt x="88810" y="0"/>
                        <a:pt x="88810" y="0"/>
                      </a:cubicBez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5" name="Google Shape;3025;p71"/>
                <p:cNvSpPr/>
                <p:nvPr/>
              </p:nvSpPr>
              <p:spPr>
                <a:xfrm>
                  <a:off x="2819922" y="6064747"/>
                  <a:ext cx="417854" cy="325644"/>
                </a:xfrm>
                <a:custGeom>
                  <a:rect b="b" l="l" r="r" t="t"/>
                  <a:pathLst>
                    <a:path extrusionOk="0" h="325644" w="417854">
                      <a:moveTo>
                        <a:pt x="37673" y="323102"/>
                      </a:moveTo>
                      <a:cubicBezTo>
                        <a:pt x="43843" y="308182"/>
                        <a:pt x="49863" y="290981"/>
                        <a:pt x="59062" y="278940"/>
                      </a:cubicBezTo>
                      <a:cubicBezTo>
                        <a:pt x="69271" y="264954"/>
                        <a:pt x="81685" y="258448"/>
                        <a:pt x="94885" y="247716"/>
                      </a:cubicBezTo>
                      <a:cubicBezTo>
                        <a:pt x="111039" y="233656"/>
                        <a:pt x="126932" y="212716"/>
                        <a:pt x="148283" y="204863"/>
                      </a:cubicBezTo>
                      <a:lnTo>
                        <a:pt x="162680" y="199029"/>
                      </a:lnTo>
                      <a:lnTo>
                        <a:pt x="162194" y="192112"/>
                      </a:lnTo>
                      <a:cubicBezTo>
                        <a:pt x="161783" y="163430"/>
                        <a:pt x="183508" y="138190"/>
                        <a:pt x="207515" y="125252"/>
                      </a:cubicBezTo>
                      <a:cubicBezTo>
                        <a:pt x="220865" y="117923"/>
                        <a:pt x="234289" y="111192"/>
                        <a:pt x="248162" y="105246"/>
                      </a:cubicBezTo>
                      <a:cubicBezTo>
                        <a:pt x="260053" y="100983"/>
                        <a:pt x="272617" y="98889"/>
                        <a:pt x="285069" y="97655"/>
                      </a:cubicBezTo>
                      <a:cubicBezTo>
                        <a:pt x="311993" y="93803"/>
                        <a:pt x="337346" y="95785"/>
                        <a:pt x="365541" y="104124"/>
                      </a:cubicBezTo>
                      <a:cubicBezTo>
                        <a:pt x="379264" y="107864"/>
                        <a:pt x="393997" y="112762"/>
                        <a:pt x="410488" y="118184"/>
                      </a:cubicBezTo>
                      <a:lnTo>
                        <a:pt x="417854" y="112949"/>
                      </a:lnTo>
                      <a:cubicBezTo>
                        <a:pt x="411647" y="54727"/>
                        <a:pt x="361913" y="7499"/>
                        <a:pt x="303280" y="768"/>
                      </a:cubicBezTo>
                      <a:cubicBezTo>
                        <a:pt x="266148" y="-3607"/>
                        <a:pt x="231297" y="11164"/>
                        <a:pt x="203065" y="33487"/>
                      </a:cubicBezTo>
                      <a:cubicBezTo>
                        <a:pt x="184406" y="48034"/>
                        <a:pt x="168551" y="68226"/>
                        <a:pt x="161222" y="89990"/>
                      </a:cubicBezTo>
                      <a:cubicBezTo>
                        <a:pt x="151013" y="119493"/>
                        <a:pt x="147124" y="146454"/>
                        <a:pt x="135943" y="174387"/>
                      </a:cubicBezTo>
                      <a:lnTo>
                        <a:pt x="131194" y="186278"/>
                      </a:lnTo>
                      <a:lnTo>
                        <a:pt x="145105" y="173527"/>
                      </a:lnTo>
                      <a:cubicBezTo>
                        <a:pt x="99821" y="169713"/>
                        <a:pt x="59997" y="162047"/>
                        <a:pt x="25744" y="200450"/>
                      </a:cubicBezTo>
                      <a:cubicBezTo>
                        <a:pt x="1102" y="226177"/>
                        <a:pt x="-8508" y="269105"/>
                        <a:pt x="8768" y="300890"/>
                      </a:cubicBezTo>
                      <a:cubicBezTo>
                        <a:pt x="13629" y="310612"/>
                        <a:pt x="20434" y="318914"/>
                        <a:pt x="28960" y="325644"/>
                      </a:cubicBezTo>
                      <a:lnTo>
                        <a:pt x="37636" y="323139"/>
                      </a:lnTo>
                      <a:lnTo>
                        <a:pt x="37636" y="32313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6" name="Google Shape;3026;p71"/>
                <p:cNvSpPr/>
                <p:nvPr/>
              </p:nvSpPr>
              <p:spPr>
                <a:xfrm>
                  <a:off x="3063447" y="6347837"/>
                  <a:ext cx="246499" cy="470749"/>
                </a:xfrm>
                <a:custGeom>
                  <a:rect b="b" l="l" r="r" t="t"/>
                  <a:pathLst>
                    <a:path extrusionOk="0" h="470749" w="246499">
                      <a:moveTo>
                        <a:pt x="88810" y="37"/>
                      </a:moveTo>
                      <a:cubicBezTo>
                        <a:pt x="139291" y="25390"/>
                        <a:pt x="107881" y="173582"/>
                        <a:pt x="153389" y="171937"/>
                      </a:cubicBezTo>
                      <a:cubicBezTo>
                        <a:pt x="198897" y="170291"/>
                        <a:pt x="181658" y="47827"/>
                        <a:pt x="181658" y="47827"/>
                      </a:cubicBezTo>
                      <a:cubicBezTo>
                        <a:pt x="208694" y="88399"/>
                        <a:pt x="246499" y="72656"/>
                        <a:pt x="246499" y="72656"/>
                      </a:cubicBezTo>
                      <a:cubicBezTo>
                        <a:pt x="246499" y="72656"/>
                        <a:pt x="209928" y="198037"/>
                        <a:pt x="212396" y="266281"/>
                      </a:cubicBezTo>
                      <a:cubicBezTo>
                        <a:pt x="214864" y="334524"/>
                        <a:pt x="236702" y="464616"/>
                        <a:pt x="236702" y="464616"/>
                      </a:cubicBezTo>
                      <a:lnTo>
                        <a:pt x="67496" y="470749"/>
                      </a:lnTo>
                      <a:cubicBezTo>
                        <a:pt x="67496" y="470749"/>
                        <a:pt x="61176" y="296757"/>
                        <a:pt x="57250" y="188165"/>
                      </a:cubicBezTo>
                      <a:cubicBezTo>
                        <a:pt x="55193" y="131589"/>
                        <a:pt x="26737" y="77742"/>
                        <a:pt x="0" y="39077"/>
                      </a:cubicBezTo>
                      <a:cubicBezTo>
                        <a:pt x="60316" y="36085"/>
                        <a:pt x="88810" y="0"/>
                        <a:pt x="8881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27" name="Google Shape;3027;p71"/>
              <p:cNvSpPr/>
              <p:nvPr/>
            </p:nvSpPr>
            <p:spPr>
              <a:xfrm>
                <a:off x="3335112" y="6208472"/>
                <a:ext cx="120517" cy="255435"/>
              </a:xfrm>
              <a:custGeom>
                <a:rect b="b" l="l" r="r" t="t"/>
                <a:pathLst>
                  <a:path extrusionOk="0" h="255435" w="120517">
                    <a:moveTo>
                      <a:pt x="0" y="785"/>
                    </a:moveTo>
                    <a:cubicBezTo>
                      <a:pt x="24568" y="19856"/>
                      <a:pt x="35300" y="50519"/>
                      <a:pt x="40161" y="80172"/>
                    </a:cubicBezTo>
                    <a:lnTo>
                      <a:pt x="40609" y="83014"/>
                    </a:lnTo>
                    <a:lnTo>
                      <a:pt x="43077" y="83238"/>
                    </a:lnTo>
                    <a:cubicBezTo>
                      <a:pt x="62597" y="84809"/>
                      <a:pt x="82453" y="95167"/>
                      <a:pt x="94120" y="111321"/>
                    </a:cubicBezTo>
                    <a:cubicBezTo>
                      <a:pt x="106086" y="127699"/>
                      <a:pt x="110311" y="148041"/>
                      <a:pt x="111732" y="167486"/>
                    </a:cubicBezTo>
                    <a:cubicBezTo>
                      <a:pt x="112293" y="187043"/>
                      <a:pt x="105375" y="205927"/>
                      <a:pt x="92400" y="220585"/>
                    </a:cubicBezTo>
                    <a:cubicBezTo>
                      <a:pt x="79499" y="235356"/>
                      <a:pt x="62073" y="246499"/>
                      <a:pt x="43302" y="254576"/>
                    </a:cubicBezTo>
                    <a:lnTo>
                      <a:pt x="43526" y="255436"/>
                    </a:lnTo>
                    <a:cubicBezTo>
                      <a:pt x="64093" y="251285"/>
                      <a:pt x="83724" y="241488"/>
                      <a:pt x="98682" y="226418"/>
                    </a:cubicBezTo>
                    <a:cubicBezTo>
                      <a:pt x="127251" y="198972"/>
                      <a:pt x="125680" y="153949"/>
                      <a:pt x="106123" y="121866"/>
                    </a:cubicBezTo>
                    <a:cubicBezTo>
                      <a:pt x="92138" y="99542"/>
                      <a:pt x="69664" y="82752"/>
                      <a:pt x="43751" y="76731"/>
                    </a:cubicBezTo>
                    <a:cubicBezTo>
                      <a:pt x="43751" y="76731"/>
                      <a:pt x="46667" y="79798"/>
                      <a:pt x="46667" y="79798"/>
                    </a:cubicBezTo>
                    <a:cubicBezTo>
                      <a:pt x="45695" y="53660"/>
                      <a:pt x="35187" y="27297"/>
                      <a:pt x="15556" y="9685"/>
                    </a:cubicBezTo>
                    <a:cubicBezTo>
                      <a:pt x="10956" y="5833"/>
                      <a:pt x="5796" y="2617"/>
                      <a:pt x="449" y="0"/>
                    </a:cubicBezTo>
                    <a:lnTo>
                      <a:pt x="0" y="785"/>
                    </a:lnTo>
                    <a:lnTo>
                      <a:pt x="0" y="7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1" name="Shape 3031"/>
        <p:cNvGrpSpPr/>
        <p:nvPr/>
      </p:nvGrpSpPr>
      <p:grpSpPr>
        <a:xfrm>
          <a:off x="0" y="0"/>
          <a:ext cx="0" cy="0"/>
          <a:chOff x="0" y="0"/>
          <a:chExt cx="0" cy="0"/>
        </a:xfrm>
      </p:grpSpPr>
      <p:sp>
        <p:nvSpPr>
          <p:cNvPr id="3032" name="Google Shape;3032;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
        <p:nvSpPr>
          <p:cNvPr id="3033" name="Google Shape;3033;p72"/>
          <p:cNvSpPr txBox="1"/>
          <p:nvPr>
            <p:ph idx="1" type="subTitle"/>
          </p:nvPr>
        </p:nvSpPr>
        <p:spPr>
          <a:xfrm>
            <a:off x="720000" y="1061750"/>
            <a:ext cx="7704000" cy="35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on these websites:</a:t>
            </a:r>
            <a:endParaRPr/>
          </a:p>
          <a:p>
            <a:pPr indent="0" lvl="0" marL="0" rtl="0" algn="l">
              <a:spcBef>
                <a:spcPts val="0"/>
              </a:spcBef>
              <a:spcAft>
                <a:spcPts val="0"/>
              </a:spcAft>
              <a:buNone/>
            </a:pPr>
            <a:r>
              <a:rPr b="1" lang="en"/>
              <a:t>Vectors:</a:t>
            </a:r>
            <a:endParaRPr b="1"/>
          </a:p>
          <a:p>
            <a:pPr indent="-311150" lvl="0" marL="457200" rtl="0" algn="l">
              <a:spcBef>
                <a:spcPts val="0"/>
              </a:spcBef>
              <a:spcAft>
                <a:spcPts val="0"/>
              </a:spcAft>
              <a:buSzPts val="1300"/>
              <a:buChar char="●"/>
            </a:pPr>
            <a:r>
              <a:rPr lang="en" u="sng">
                <a:hlinkClick r:id="rId3"/>
              </a:rPr>
              <a:t>Nutritionist template design</a:t>
            </a:r>
            <a:endParaRPr/>
          </a:p>
          <a:p>
            <a:pPr indent="0" lvl="0" marL="0" rtl="0" algn="l">
              <a:spcBef>
                <a:spcPts val="0"/>
              </a:spcBef>
              <a:spcAft>
                <a:spcPts val="0"/>
              </a:spcAft>
              <a:buNone/>
            </a:pPr>
            <a:r>
              <a:rPr b="1" lang="en"/>
              <a:t>Photos:</a:t>
            </a:r>
            <a:endParaRPr b="1"/>
          </a:p>
          <a:p>
            <a:pPr indent="-311150" lvl="0" marL="457200" rtl="0" algn="l">
              <a:spcBef>
                <a:spcPts val="0"/>
              </a:spcBef>
              <a:spcAft>
                <a:spcPts val="0"/>
              </a:spcAft>
              <a:buSzPts val="1300"/>
              <a:buChar char="●"/>
            </a:pPr>
            <a:r>
              <a:rPr lang="en" u="sng">
                <a:hlinkClick r:id="rId4"/>
              </a:rPr>
              <a:t>Immunity boosting food for healthy lifestyle</a:t>
            </a:r>
            <a:endParaRPr/>
          </a:p>
          <a:p>
            <a:pPr indent="-311150" lvl="0" marL="457200" rtl="0" algn="l">
              <a:spcBef>
                <a:spcPts val="0"/>
              </a:spcBef>
              <a:spcAft>
                <a:spcPts val="0"/>
              </a:spcAft>
              <a:buSzPts val="1300"/>
              <a:buChar char="●"/>
            </a:pPr>
            <a:r>
              <a:rPr lang="en" u="sng">
                <a:hlinkClick r:id="rId5"/>
              </a:rPr>
              <a:t>Young woman working out outdoors</a:t>
            </a:r>
            <a:endParaRPr/>
          </a:p>
          <a:p>
            <a:pPr indent="-311150" lvl="0" marL="457200" rtl="0" algn="l">
              <a:spcBef>
                <a:spcPts val="0"/>
              </a:spcBef>
              <a:spcAft>
                <a:spcPts val="0"/>
              </a:spcAft>
              <a:buSzPts val="1300"/>
              <a:buChar char="●"/>
            </a:pPr>
            <a:r>
              <a:rPr lang="en" u="sng">
                <a:hlinkClick r:id="rId6"/>
              </a:rPr>
              <a:t>Young woman preparing her nutrition diet</a:t>
            </a:r>
            <a:r>
              <a:rPr lang="en"/>
              <a:t> I</a:t>
            </a:r>
            <a:endParaRPr/>
          </a:p>
          <a:p>
            <a:pPr indent="-311150" lvl="0" marL="457200" rtl="0" algn="l">
              <a:spcBef>
                <a:spcPts val="0"/>
              </a:spcBef>
              <a:spcAft>
                <a:spcPts val="0"/>
              </a:spcAft>
              <a:buSzPts val="1300"/>
              <a:buChar char="●"/>
            </a:pPr>
            <a:r>
              <a:rPr lang="en" u="sng">
                <a:hlinkClick r:id="rId7"/>
              </a:rPr>
              <a:t>Young woman preparing her nutrition diet II</a:t>
            </a:r>
            <a:endParaRPr/>
          </a:p>
          <a:p>
            <a:pPr indent="-311150" lvl="0" marL="457200" rtl="0" algn="l">
              <a:spcBef>
                <a:spcPts val="0"/>
              </a:spcBef>
              <a:spcAft>
                <a:spcPts val="0"/>
              </a:spcAft>
              <a:buSzPts val="1300"/>
              <a:buChar char="●"/>
            </a:pPr>
            <a:r>
              <a:rPr lang="en" u="sng">
                <a:hlinkClick r:id="rId8"/>
              </a:rPr>
              <a:t>Doctor wearing white coat medium shot</a:t>
            </a:r>
            <a:endParaRPr/>
          </a:p>
          <a:p>
            <a:pPr indent="-311150" lvl="0" marL="457200" rtl="0" algn="l">
              <a:spcBef>
                <a:spcPts val="0"/>
              </a:spcBef>
              <a:spcAft>
                <a:spcPts val="0"/>
              </a:spcAft>
              <a:buSzPts val="1300"/>
              <a:buChar char="●"/>
            </a:pPr>
            <a:r>
              <a:rPr lang="en" u="sng">
                <a:hlinkClick r:id="rId9"/>
              </a:rPr>
              <a:t>Front view doctor working at clinic</a:t>
            </a:r>
            <a:endParaRPr/>
          </a:p>
          <a:p>
            <a:pPr indent="0" lvl="0" marL="0" rtl="0" algn="l">
              <a:spcBef>
                <a:spcPts val="0"/>
              </a:spcBef>
              <a:spcAft>
                <a:spcPts val="0"/>
              </a:spcAft>
              <a:buNone/>
            </a:pPr>
            <a:r>
              <a:rPr b="1" lang="en"/>
              <a:t>Flaticon:</a:t>
            </a:r>
            <a:endParaRPr b="1"/>
          </a:p>
          <a:p>
            <a:pPr indent="-311150" lvl="0" marL="457200" rtl="0" algn="l">
              <a:spcBef>
                <a:spcPts val="0"/>
              </a:spcBef>
              <a:spcAft>
                <a:spcPts val="0"/>
              </a:spcAft>
              <a:buSzPts val="1300"/>
              <a:buChar char="●"/>
            </a:pPr>
            <a:r>
              <a:rPr lang="en" u="sng">
                <a:hlinkClick r:id="rId10"/>
              </a:rPr>
              <a:t>Wheat Grains free icon</a:t>
            </a:r>
            <a:endParaRPr/>
          </a:p>
          <a:p>
            <a:pPr indent="-311150" lvl="0" marL="457200" rtl="0" algn="l">
              <a:spcBef>
                <a:spcPts val="0"/>
              </a:spcBef>
              <a:spcAft>
                <a:spcPts val="0"/>
              </a:spcAft>
              <a:buSzPts val="1300"/>
              <a:buChar char="●"/>
            </a:pPr>
            <a:r>
              <a:rPr lang="en" u="sng">
                <a:hlinkClick r:id="rId11"/>
              </a:rPr>
              <a:t>Fruit free icon</a:t>
            </a:r>
            <a:endParaRPr/>
          </a:p>
          <a:p>
            <a:pPr indent="-311150" lvl="0" marL="457200" rtl="0" algn="l">
              <a:spcBef>
                <a:spcPts val="0"/>
              </a:spcBef>
              <a:spcAft>
                <a:spcPts val="0"/>
              </a:spcAft>
              <a:buSzPts val="1300"/>
              <a:buChar char="●"/>
            </a:pPr>
            <a:r>
              <a:rPr lang="en" u="sng">
                <a:hlinkClick r:id="rId12"/>
              </a:rPr>
              <a:t>Meat free icon</a:t>
            </a:r>
            <a:endParaRPr/>
          </a:p>
          <a:p>
            <a:pPr indent="-311150" lvl="0" marL="457200" rtl="0" algn="l">
              <a:spcBef>
                <a:spcPts val="0"/>
              </a:spcBef>
              <a:spcAft>
                <a:spcPts val="0"/>
              </a:spcAft>
              <a:buSzPts val="1300"/>
              <a:buChar char="●"/>
            </a:pPr>
            <a:r>
              <a:rPr lang="en" u="sng">
                <a:hlinkClick r:id="rId13"/>
              </a:rPr>
              <a:t>Unsaturated Fats free icon</a:t>
            </a:r>
            <a:endParaRPr/>
          </a:p>
        </p:txBody>
      </p:sp>
      <p:sp>
        <p:nvSpPr>
          <p:cNvPr id="3034" name="Google Shape;3034;p72"/>
          <p:cNvSpPr/>
          <p:nvPr/>
        </p:nvSpPr>
        <p:spPr>
          <a:xfrm>
            <a:off x="4840327" y="407839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35" name="Google Shape;3035;p72"/>
          <p:cNvGrpSpPr/>
          <p:nvPr/>
        </p:nvGrpSpPr>
        <p:grpSpPr>
          <a:xfrm>
            <a:off x="8053668" y="1531120"/>
            <a:ext cx="754207" cy="896613"/>
            <a:chOff x="7177165" y="405444"/>
            <a:chExt cx="253183" cy="300988"/>
          </a:xfrm>
        </p:grpSpPr>
        <p:sp>
          <p:nvSpPr>
            <p:cNvPr id="3036" name="Google Shape;3036;p72"/>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37" name="Google Shape;3037;p72"/>
            <p:cNvGrpSpPr/>
            <p:nvPr/>
          </p:nvGrpSpPr>
          <p:grpSpPr>
            <a:xfrm>
              <a:off x="7194890" y="420612"/>
              <a:ext cx="205512" cy="257207"/>
              <a:chOff x="7194890" y="420612"/>
              <a:chExt cx="205512" cy="257207"/>
            </a:xfrm>
          </p:grpSpPr>
          <p:sp>
            <p:nvSpPr>
              <p:cNvPr id="3038" name="Google Shape;3038;p72"/>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9" name="Google Shape;3039;p72"/>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0" name="Google Shape;3040;p72"/>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1" name="Google Shape;3041;p72"/>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2" name="Google Shape;3042;p72"/>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3" name="Google Shape;3043;p72"/>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44" name="Google Shape;3044;p72"/>
              <p:cNvGrpSpPr/>
              <p:nvPr/>
            </p:nvGrpSpPr>
            <p:grpSpPr>
              <a:xfrm>
                <a:off x="7332552" y="511417"/>
                <a:ext cx="60514" cy="60514"/>
                <a:chOff x="7332552" y="511417"/>
                <a:chExt cx="60514" cy="60514"/>
              </a:xfrm>
            </p:grpSpPr>
            <p:sp>
              <p:nvSpPr>
                <p:cNvPr id="3045" name="Google Shape;3045;p72"/>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6" name="Google Shape;3046;p72"/>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47" name="Google Shape;3047;p72"/>
              <p:cNvGrpSpPr/>
              <p:nvPr/>
            </p:nvGrpSpPr>
            <p:grpSpPr>
              <a:xfrm>
                <a:off x="7289918" y="521811"/>
                <a:ext cx="60527" cy="60527"/>
                <a:chOff x="7289918" y="521811"/>
                <a:chExt cx="60527" cy="60527"/>
              </a:xfrm>
            </p:grpSpPr>
            <p:sp>
              <p:nvSpPr>
                <p:cNvPr id="3048" name="Google Shape;3048;p72"/>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9" name="Google Shape;3049;p72"/>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50" name="Google Shape;3050;p72"/>
              <p:cNvGrpSpPr/>
              <p:nvPr/>
            </p:nvGrpSpPr>
            <p:grpSpPr>
              <a:xfrm>
                <a:off x="7228447" y="473745"/>
                <a:ext cx="60527" cy="60527"/>
                <a:chOff x="7228447" y="473745"/>
                <a:chExt cx="60527" cy="60527"/>
              </a:xfrm>
            </p:grpSpPr>
            <p:sp>
              <p:nvSpPr>
                <p:cNvPr id="3051" name="Google Shape;3051;p72"/>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2" name="Google Shape;3052;p72"/>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53" name="Google Shape;3053;p72"/>
              <p:cNvGrpSpPr/>
              <p:nvPr/>
            </p:nvGrpSpPr>
            <p:grpSpPr>
              <a:xfrm>
                <a:off x="7241925" y="524936"/>
                <a:ext cx="60527" cy="60527"/>
                <a:chOff x="7241925" y="524936"/>
                <a:chExt cx="60527" cy="60527"/>
              </a:xfrm>
            </p:grpSpPr>
            <p:sp>
              <p:nvSpPr>
                <p:cNvPr id="3054" name="Google Shape;3054;p72"/>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5" name="Google Shape;3055;p72"/>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56" name="Google Shape;3056;p72"/>
              <p:cNvGrpSpPr/>
              <p:nvPr/>
            </p:nvGrpSpPr>
            <p:grpSpPr>
              <a:xfrm>
                <a:off x="7196496" y="553701"/>
                <a:ext cx="69912" cy="74130"/>
                <a:chOff x="7196496" y="553701"/>
                <a:chExt cx="69912" cy="74130"/>
              </a:xfrm>
            </p:grpSpPr>
            <p:sp>
              <p:nvSpPr>
                <p:cNvPr id="3057" name="Google Shape;3057;p72"/>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8" name="Google Shape;3058;p72"/>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9" name="Google Shape;3059;p72"/>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60" name="Google Shape;3060;p72"/>
              <p:cNvGrpSpPr/>
              <p:nvPr/>
            </p:nvGrpSpPr>
            <p:grpSpPr>
              <a:xfrm>
                <a:off x="7238257" y="584624"/>
                <a:ext cx="60515" cy="60515"/>
                <a:chOff x="7238257" y="584624"/>
                <a:chExt cx="60515" cy="60515"/>
              </a:xfrm>
            </p:grpSpPr>
            <p:sp>
              <p:nvSpPr>
                <p:cNvPr id="3061" name="Google Shape;3061;p72"/>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2" name="Google Shape;3062;p72"/>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63" name="Google Shape;3063;p72"/>
              <p:cNvGrpSpPr/>
              <p:nvPr/>
            </p:nvGrpSpPr>
            <p:grpSpPr>
              <a:xfrm>
                <a:off x="7287420" y="577993"/>
                <a:ext cx="60515" cy="60515"/>
                <a:chOff x="7287420" y="577993"/>
                <a:chExt cx="60515" cy="60515"/>
              </a:xfrm>
            </p:grpSpPr>
            <p:sp>
              <p:nvSpPr>
                <p:cNvPr id="3064" name="Google Shape;3064;p72"/>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5" name="Google Shape;3065;p72"/>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66" name="Google Shape;3066;p72"/>
              <p:cNvGrpSpPr/>
              <p:nvPr/>
            </p:nvGrpSpPr>
            <p:grpSpPr>
              <a:xfrm>
                <a:off x="7194890" y="617304"/>
                <a:ext cx="60515" cy="60515"/>
                <a:chOff x="7194890" y="617304"/>
                <a:chExt cx="60515" cy="60515"/>
              </a:xfrm>
            </p:grpSpPr>
            <p:sp>
              <p:nvSpPr>
                <p:cNvPr id="3067" name="Google Shape;3067;p72"/>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8" name="Google Shape;3068;p72"/>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69" name="Google Shape;3069;p72"/>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0" name="Google Shape;3070;p72"/>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1" name="Google Shape;3071;p72"/>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072" name="Google Shape;3072;p72"/>
          <p:cNvGrpSpPr/>
          <p:nvPr/>
        </p:nvGrpSpPr>
        <p:grpSpPr>
          <a:xfrm>
            <a:off x="6314814" y="2642796"/>
            <a:ext cx="589664" cy="699213"/>
            <a:chOff x="7570887" y="957519"/>
            <a:chExt cx="197947" cy="234722"/>
          </a:xfrm>
        </p:grpSpPr>
        <p:sp>
          <p:nvSpPr>
            <p:cNvPr id="3073" name="Google Shape;3073;p72"/>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74" name="Google Shape;3074;p72"/>
            <p:cNvGrpSpPr/>
            <p:nvPr/>
          </p:nvGrpSpPr>
          <p:grpSpPr>
            <a:xfrm>
              <a:off x="7590853" y="979012"/>
              <a:ext cx="150287" cy="187029"/>
              <a:chOff x="7590853" y="979012"/>
              <a:chExt cx="150287" cy="187029"/>
            </a:xfrm>
          </p:grpSpPr>
          <p:sp>
            <p:nvSpPr>
              <p:cNvPr id="3075" name="Google Shape;3075;p72"/>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6" name="Google Shape;3076;p72"/>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7" name="Google Shape;3077;p72"/>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78" name="Google Shape;3078;p72"/>
              <p:cNvGrpSpPr/>
              <p:nvPr/>
            </p:nvGrpSpPr>
            <p:grpSpPr>
              <a:xfrm>
                <a:off x="7658097" y="1083325"/>
                <a:ext cx="29764" cy="24433"/>
                <a:chOff x="7658097" y="1083325"/>
                <a:chExt cx="29764" cy="24433"/>
              </a:xfrm>
            </p:grpSpPr>
            <p:sp>
              <p:nvSpPr>
                <p:cNvPr id="3079" name="Google Shape;3079;p72"/>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0" name="Google Shape;3080;p72"/>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81" name="Google Shape;3081;p72"/>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2" name="Google Shape;3082;p72"/>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083" name="Google Shape;3083;p72"/>
          <p:cNvGrpSpPr/>
          <p:nvPr/>
        </p:nvGrpSpPr>
        <p:grpSpPr>
          <a:xfrm>
            <a:off x="7810977" y="3472433"/>
            <a:ext cx="996905" cy="1332933"/>
            <a:chOff x="5842915" y="2452969"/>
            <a:chExt cx="273687" cy="365919"/>
          </a:xfrm>
        </p:grpSpPr>
        <p:sp>
          <p:nvSpPr>
            <p:cNvPr id="3084" name="Google Shape;3084;p72"/>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85" name="Google Shape;3085;p72"/>
            <p:cNvGrpSpPr/>
            <p:nvPr/>
          </p:nvGrpSpPr>
          <p:grpSpPr>
            <a:xfrm>
              <a:off x="5872488" y="2483168"/>
              <a:ext cx="225985" cy="307482"/>
              <a:chOff x="5872488" y="2483168"/>
              <a:chExt cx="225985" cy="307482"/>
            </a:xfrm>
          </p:grpSpPr>
          <p:grpSp>
            <p:nvGrpSpPr>
              <p:cNvPr id="3086" name="Google Shape;3086;p72"/>
              <p:cNvGrpSpPr/>
              <p:nvPr/>
            </p:nvGrpSpPr>
            <p:grpSpPr>
              <a:xfrm>
                <a:off x="5992547" y="2637354"/>
                <a:ext cx="105926" cy="94950"/>
                <a:chOff x="5992547" y="2637354"/>
                <a:chExt cx="105926" cy="94950"/>
              </a:xfrm>
            </p:grpSpPr>
            <p:sp>
              <p:nvSpPr>
                <p:cNvPr id="3087" name="Google Shape;3087;p72"/>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8" name="Google Shape;3088;p72"/>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89" name="Google Shape;3089;p72"/>
              <p:cNvGrpSpPr/>
              <p:nvPr/>
            </p:nvGrpSpPr>
            <p:grpSpPr>
              <a:xfrm>
                <a:off x="5908056" y="2695700"/>
                <a:ext cx="105926" cy="94950"/>
                <a:chOff x="5908056" y="2695700"/>
                <a:chExt cx="105926" cy="94950"/>
              </a:xfrm>
            </p:grpSpPr>
            <p:sp>
              <p:nvSpPr>
                <p:cNvPr id="3090" name="Google Shape;3090;p72"/>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1" name="Google Shape;3091;p72"/>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92" name="Google Shape;3092;p72"/>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3" name="Google Shape;3093;p72"/>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4" name="Google Shape;3094;p72"/>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98" name="Shape 3098"/>
        <p:cNvGrpSpPr/>
        <p:nvPr/>
      </p:nvGrpSpPr>
      <p:grpSpPr>
        <a:xfrm>
          <a:off x="0" y="0"/>
          <a:ext cx="0" cy="0"/>
          <a:chOff x="0" y="0"/>
          <a:chExt cx="0" cy="0"/>
        </a:xfrm>
      </p:grpSpPr>
      <p:sp>
        <p:nvSpPr>
          <p:cNvPr id="3099" name="Google Shape;3099;p7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100" name="Google Shape;3100;p73"/>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04" name="Shape 3104"/>
        <p:cNvGrpSpPr/>
        <p:nvPr/>
      </p:nvGrpSpPr>
      <p:grpSpPr>
        <a:xfrm>
          <a:off x="0" y="0"/>
          <a:ext cx="0" cy="0"/>
          <a:chOff x="0" y="0"/>
          <a:chExt cx="0" cy="0"/>
        </a:xfrm>
      </p:grpSpPr>
      <p:sp>
        <p:nvSpPr>
          <p:cNvPr id="3105" name="Google Shape;3105;p74"/>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3106" name="Google Shape;3106;p7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39"/>
          <p:cNvSpPr txBox="1"/>
          <p:nvPr>
            <p:ph type="title"/>
          </p:nvPr>
        </p:nvSpPr>
        <p:spPr>
          <a:xfrm>
            <a:off x="2135550" y="533422"/>
            <a:ext cx="4872900" cy="116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633" name="Google Shape;633;p39"/>
          <p:cNvSpPr txBox="1"/>
          <p:nvPr>
            <p:ph idx="1" type="subTitle"/>
          </p:nvPr>
        </p:nvSpPr>
        <p:spPr>
          <a:xfrm>
            <a:off x="2135550" y="1694847"/>
            <a:ext cx="4872900" cy="67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
        <p:nvSpPr>
          <p:cNvPr id="634" name="Google Shape;634;p39"/>
          <p:cNvSpPr/>
          <p:nvPr/>
        </p:nvSpPr>
        <p:spPr>
          <a:xfrm>
            <a:off x="5544340" y="29041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35" name="Google Shape;635;p39"/>
          <p:cNvGrpSpPr/>
          <p:nvPr/>
        </p:nvGrpSpPr>
        <p:grpSpPr>
          <a:xfrm>
            <a:off x="7829868" y="338132"/>
            <a:ext cx="754207" cy="896613"/>
            <a:chOff x="7177165" y="405444"/>
            <a:chExt cx="253183" cy="300988"/>
          </a:xfrm>
        </p:grpSpPr>
        <p:sp>
          <p:nvSpPr>
            <p:cNvPr id="636" name="Google Shape;636;p39"/>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37" name="Google Shape;637;p39"/>
            <p:cNvGrpSpPr/>
            <p:nvPr/>
          </p:nvGrpSpPr>
          <p:grpSpPr>
            <a:xfrm>
              <a:off x="7194890" y="420612"/>
              <a:ext cx="205512" cy="257207"/>
              <a:chOff x="7194890" y="420612"/>
              <a:chExt cx="205512" cy="257207"/>
            </a:xfrm>
          </p:grpSpPr>
          <p:sp>
            <p:nvSpPr>
              <p:cNvPr id="638" name="Google Shape;638;p39"/>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39"/>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39"/>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39"/>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39"/>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39"/>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4" name="Google Shape;644;p39"/>
              <p:cNvGrpSpPr/>
              <p:nvPr/>
            </p:nvGrpSpPr>
            <p:grpSpPr>
              <a:xfrm>
                <a:off x="7332552" y="511417"/>
                <a:ext cx="60514" cy="60514"/>
                <a:chOff x="7332552" y="511417"/>
                <a:chExt cx="60514" cy="60514"/>
              </a:xfrm>
            </p:grpSpPr>
            <p:sp>
              <p:nvSpPr>
                <p:cNvPr id="645" name="Google Shape;645;p39"/>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39"/>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7" name="Google Shape;647;p39"/>
              <p:cNvGrpSpPr/>
              <p:nvPr/>
            </p:nvGrpSpPr>
            <p:grpSpPr>
              <a:xfrm>
                <a:off x="7289918" y="521811"/>
                <a:ext cx="60527" cy="60527"/>
                <a:chOff x="7289918" y="521811"/>
                <a:chExt cx="60527" cy="60527"/>
              </a:xfrm>
            </p:grpSpPr>
            <p:sp>
              <p:nvSpPr>
                <p:cNvPr id="648" name="Google Shape;648;p39"/>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39"/>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50" name="Google Shape;650;p39"/>
              <p:cNvGrpSpPr/>
              <p:nvPr/>
            </p:nvGrpSpPr>
            <p:grpSpPr>
              <a:xfrm>
                <a:off x="7228447" y="473745"/>
                <a:ext cx="60527" cy="60527"/>
                <a:chOff x="7228447" y="473745"/>
                <a:chExt cx="60527" cy="60527"/>
              </a:xfrm>
            </p:grpSpPr>
            <p:sp>
              <p:nvSpPr>
                <p:cNvPr id="651" name="Google Shape;651;p39"/>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39"/>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53" name="Google Shape;653;p39"/>
              <p:cNvGrpSpPr/>
              <p:nvPr/>
            </p:nvGrpSpPr>
            <p:grpSpPr>
              <a:xfrm>
                <a:off x="7241925" y="524936"/>
                <a:ext cx="60527" cy="60527"/>
                <a:chOff x="7241925" y="524936"/>
                <a:chExt cx="60527" cy="60527"/>
              </a:xfrm>
            </p:grpSpPr>
            <p:sp>
              <p:nvSpPr>
                <p:cNvPr id="654" name="Google Shape;654;p39"/>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39"/>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56" name="Google Shape;656;p39"/>
              <p:cNvGrpSpPr/>
              <p:nvPr/>
            </p:nvGrpSpPr>
            <p:grpSpPr>
              <a:xfrm>
                <a:off x="7196496" y="553701"/>
                <a:ext cx="69912" cy="74130"/>
                <a:chOff x="7196496" y="553701"/>
                <a:chExt cx="69912" cy="74130"/>
              </a:xfrm>
            </p:grpSpPr>
            <p:sp>
              <p:nvSpPr>
                <p:cNvPr id="657" name="Google Shape;657;p39"/>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8" name="Google Shape;658;p39"/>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9" name="Google Shape;659;p39"/>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0" name="Google Shape;660;p39"/>
              <p:cNvGrpSpPr/>
              <p:nvPr/>
            </p:nvGrpSpPr>
            <p:grpSpPr>
              <a:xfrm>
                <a:off x="7238257" y="584624"/>
                <a:ext cx="60515" cy="60515"/>
                <a:chOff x="7238257" y="584624"/>
                <a:chExt cx="60515" cy="60515"/>
              </a:xfrm>
            </p:grpSpPr>
            <p:sp>
              <p:nvSpPr>
                <p:cNvPr id="661" name="Google Shape;661;p39"/>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39"/>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3" name="Google Shape;663;p39"/>
              <p:cNvGrpSpPr/>
              <p:nvPr/>
            </p:nvGrpSpPr>
            <p:grpSpPr>
              <a:xfrm>
                <a:off x="7287420" y="577993"/>
                <a:ext cx="60515" cy="60515"/>
                <a:chOff x="7287420" y="577993"/>
                <a:chExt cx="60515" cy="60515"/>
              </a:xfrm>
            </p:grpSpPr>
            <p:sp>
              <p:nvSpPr>
                <p:cNvPr id="664" name="Google Shape;664;p39"/>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39"/>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6" name="Google Shape;666;p39"/>
              <p:cNvGrpSpPr/>
              <p:nvPr/>
            </p:nvGrpSpPr>
            <p:grpSpPr>
              <a:xfrm>
                <a:off x="7194890" y="617304"/>
                <a:ext cx="60515" cy="60515"/>
                <a:chOff x="7194890" y="617304"/>
                <a:chExt cx="60515" cy="60515"/>
              </a:xfrm>
            </p:grpSpPr>
            <p:sp>
              <p:nvSpPr>
                <p:cNvPr id="667" name="Google Shape;667;p39"/>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39"/>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69" name="Google Shape;669;p39"/>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39"/>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39"/>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72" name="Google Shape;672;p39"/>
          <p:cNvGrpSpPr/>
          <p:nvPr/>
        </p:nvGrpSpPr>
        <p:grpSpPr>
          <a:xfrm>
            <a:off x="633264" y="995634"/>
            <a:ext cx="589664" cy="699213"/>
            <a:chOff x="7570887" y="957519"/>
            <a:chExt cx="197947" cy="234722"/>
          </a:xfrm>
        </p:grpSpPr>
        <p:sp>
          <p:nvSpPr>
            <p:cNvPr id="673" name="Google Shape;673;p39"/>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4" name="Google Shape;674;p39"/>
            <p:cNvGrpSpPr/>
            <p:nvPr/>
          </p:nvGrpSpPr>
          <p:grpSpPr>
            <a:xfrm>
              <a:off x="7590853" y="979012"/>
              <a:ext cx="150287" cy="187029"/>
              <a:chOff x="7590853" y="979012"/>
              <a:chExt cx="150287" cy="187029"/>
            </a:xfrm>
          </p:grpSpPr>
          <p:sp>
            <p:nvSpPr>
              <p:cNvPr id="675" name="Google Shape;675;p39"/>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39"/>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39"/>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8" name="Google Shape;678;p39"/>
              <p:cNvGrpSpPr/>
              <p:nvPr/>
            </p:nvGrpSpPr>
            <p:grpSpPr>
              <a:xfrm>
                <a:off x="7658097" y="1083325"/>
                <a:ext cx="29764" cy="24433"/>
                <a:chOff x="7658097" y="1083325"/>
                <a:chExt cx="29764" cy="24433"/>
              </a:xfrm>
            </p:grpSpPr>
            <p:sp>
              <p:nvSpPr>
                <p:cNvPr id="679" name="Google Shape;679;p39"/>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39"/>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81" name="Google Shape;681;p39"/>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39"/>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83" name="Google Shape;683;p39"/>
          <p:cNvGrpSpPr/>
          <p:nvPr/>
        </p:nvGrpSpPr>
        <p:grpSpPr>
          <a:xfrm flipH="1" rot="306717">
            <a:off x="6863781" y="3158849"/>
            <a:ext cx="1204340" cy="1492092"/>
            <a:chOff x="7786336" y="1422122"/>
            <a:chExt cx="385311" cy="477388"/>
          </a:xfrm>
        </p:grpSpPr>
        <p:sp>
          <p:nvSpPr>
            <p:cNvPr id="684" name="Google Shape;684;p39"/>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5" name="Google Shape;685;p39"/>
            <p:cNvGrpSpPr/>
            <p:nvPr/>
          </p:nvGrpSpPr>
          <p:grpSpPr>
            <a:xfrm>
              <a:off x="7809776" y="1445914"/>
              <a:ext cx="337612" cy="429672"/>
              <a:chOff x="7809776" y="1445914"/>
              <a:chExt cx="337612" cy="429672"/>
            </a:xfrm>
          </p:grpSpPr>
          <p:grpSp>
            <p:nvGrpSpPr>
              <p:cNvPr id="686" name="Google Shape;686;p39"/>
              <p:cNvGrpSpPr/>
              <p:nvPr/>
            </p:nvGrpSpPr>
            <p:grpSpPr>
              <a:xfrm>
                <a:off x="7826864" y="1445914"/>
                <a:ext cx="320524" cy="265580"/>
                <a:chOff x="7826864" y="1445914"/>
                <a:chExt cx="320524" cy="265580"/>
              </a:xfrm>
            </p:grpSpPr>
            <p:grpSp>
              <p:nvGrpSpPr>
                <p:cNvPr id="687" name="Google Shape;687;p39"/>
                <p:cNvGrpSpPr/>
                <p:nvPr/>
              </p:nvGrpSpPr>
              <p:grpSpPr>
                <a:xfrm>
                  <a:off x="7964534" y="1445914"/>
                  <a:ext cx="182854" cy="265580"/>
                  <a:chOff x="7964534" y="1445914"/>
                  <a:chExt cx="182854" cy="265580"/>
                </a:xfrm>
              </p:grpSpPr>
              <p:sp>
                <p:nvSpPr>
                  <p:cNvPr id="688" name="Google Shape;688;p39"/>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9" name="Google Shape;689;p39"/>
                  <p:cNvGrpSpPr/>
                  <p:nvPr/>
                </p:nvGrpSpPr>
                <p:grpSpPr>
                  <a:xfrm>
                    <a:off x="7997160" y="1490402"/>
                    <a:ext cx="150228" cy="131681"/>
                    <a:chOff x="7997160" y="1490402"/>
                    <a:chExt cx="150228" cy="131681"/>
                  </a:xfrm>
                </p:grpSpPr>
                <p:sp>
                  <p:nvSpPr>
                    <p:cNvPr id="690" name="Google Shape;690;p39"/>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39"/>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39"/>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39"/>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94" name="Google Shape;694;p39"/>
                <p:cNvGrpSpPr/>
                <p:nvPr/>
              </p:nvGrpSpPr>
              <p:grpSpPr>
                <a:xfrm>
                  <a:off x="7826864" y="1474645"/>
                  <a:ext cx="163049" cy="236848"/>
                  <a:chOff x="7826864" y="1474645"/>
                  <a:chExt cx="163049" cy="236848"/>
                </a:xfrm>
              </p:grpSpPr>
              <p:sp>
                <p:nvSpPr>
                  <p:cNvPr id="695" name="Google Shape;695;p39"/>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6" name="Google Shape;696;p39"/>
                  <p:cNvGrpSpPr/>
                  <p:nvPr/>
                </p:nvGrpSpPr>
                <p:grpSpPr>
                  <a:xfrm>
                    <a:off x="7826864" y="1514476"/>
                    <a:ext cx="133889" cy="117333"/>
                    <a:chOff x="7826864" y="1514476"/>
                    <a:chExt cx="133889" cy="117333"/>
                  </a:xfrm>
                </p:grpSpPr>
                <p:sp>
                  <p:nvSpPr>
                    <p:cNvPr id="697" name="Google Shape;697;p39"/>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39"/>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39"/>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39"/>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01" name="Google Shape;701;p39"/>
                <p:cNvGrpSpPr/>
                <p:nvPr/>
              </p:nvGrpSpPr>
              <p:grpSpPr>
                <a:xfrm>
                  <a:off x="7920942" y="1550097"/>
                  <a:ext cx="111279" cy="161396"/>
                  <a:chOff x="7920942" y="1550097"/>
                  <a:chExt cx="111279" cy="161396"/>
                </a:xfrm>
              </p:grpSpPr>
              <p:sp>
                <p:nvSpPr>
                  <p:cNvPr id="702" name="Google Shape;702;p39"/>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03" name="Google Shape;703;p39"/>
                  <p:cNvGrpSpPr/>
                  <p:nvPr/>
                </p:nvGrpSpPr>
                <p:grpSpPr>
                  <a:xfrm>
                    <a:off x="7941143" y="1577472"/>
                    <a:ext cx="91078" cy="79855"/>
                    <a:chOff x="7941143" y="1577472"/>
                    <a:chExt cx="91078" cy="79855"/>
                  </a:xfrm>
                </p:grpSpPr>
                <p:sp>
                  <p:nvSpPr>
                    <p:cNvPr id="704" name="Google Shape;704;p39"/>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39"/>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39"/>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39"/>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708" name="Google Shape;708;p39"/>
              <p:cNvGrpSpPr/>
              <p:nvPr/>
            </p:nvGrpSpPr>
            <p:grpSpPr>
              <a:xfrm>
                <a:off x="7809776" y="1694249"/>
                <a:ext cx="306069" cy="181337"/>
                <a:chOff x="7809776" y="1694249"/>
                <a:chExt cx="306069" cy="181337"/>
              </a:xfrm>
            </p:grpSpPr>
            <p:sp>
              <p:nvSpPr>
                <p:cNvPr id="709" name="Google Shape;709;p39"/>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0" name="Google Shape;710;p39"/>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711" name="Google Shape;711;p39"/>
          <p:cNvGrpSpPr/>
          <p:nvPr/>
        </p:nvGrpSpPr>
        <p:grpSpPr>
          <a:xfrm rot="-500457">
            <a:off x="3911998" y="3616150"/>
            <a:ext cx="1320005" cy="1571287"/>
            <a:chOff x="4493925" y="112536"/>
            <a:chExt cx="598389" cy="712300"/>
          </a:xfrm>
        </p:grpSpPr>
        <p:sp>
          <p:nvSpPr>
            <p:cNvPr id="712" name="Google Shape;712;p39"/>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13" name="Google Shape;713;p39"/>
            <p:cNvGrpSpPr/>
            <p:nvPr/>
          </p:nvGrpSpPr>
          <p:grpSpPr>
            <a:xfrm>
              <a:off x="4544228" y="166034"/>
              <a:ext cx="497823" cy="599605"/>
              <a:chOff x="4544228" y="166034"/>
              <a:chExt cx="497823" cy="599605"/>
            </a:xfrm>
          </p:grpSpPr>
          <p:grpSp>
            <p:nvGrpSpPr>
              <p:cNvPr id="714" name="Google Shape;714;p39"/>
              <p:cNvGrpSpPr/>
              <p:nvPr/>
            </p:nvGrpSpPr>
            <p:grpSpPr>
              <a:xfrm>
                <a:off x="4544228" y="269118"/>
                <a:ext cx="327678" cy="307041"/>
                <a:chOff x="4544228" y="269118"/>
                <a:chExt cx="327678" cy="307041"/>
              </a:xfrm>
            </p:grpSpPr>
            <p:sp>
              <p:nvSpPr>
                <p:cNvPr id="715" name="Google Shape;715;p39"/>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39"/>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39"/>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39"/>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39"/>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39"/>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39"/>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39"/>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39"/>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39"/>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39"/>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39"/>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39"/>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39"/>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39"/>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39"/>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39"/>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39"/>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3" name="Google Shape;733;p39"/>
              <p:cNvGrpSpPr/>
              <p:nvPr/>
            </p:nvGrpSpPr>
            <p:grpSpPr>
              <a:xfrm>
                <a:off x="4708566" y="243858"/>
                <a:ext cx="175377" cy="316374"/>
                <a:chOff x="4708566" y="243858"/>
                <a:chExt cx="175377" cy="316374"/>
              </a:xfrm>
            </p:grpSpPr>
            <p:sp>
              <p:nvSpPr>
                <p:cNvPr id="734" name="Google Shape;734;p39"/>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39"/>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39"/>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39"/>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8" name="Google Shape;738;p39"/>
              <p:cNvGrpSpPr/>
              <p:nvPr/>
            </p:nvGrpSpPr>
            <p:grpSpPr>
              <a:xfrm>
                <a:off x="4838842" y="166034"/>
                <a:ext cx="203209" cy="520204"/>
                <a:chOff x="4838842" y="166034"/>
                <a:chExt cx="203209" cy="520204"/>
              </a:xfrm>
            </p:grpSpPr>
            <p:sp>
              <p:nvSpPr>
                <p:cNvPr id="739" name="Google Shape;739;p39"/>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39"/>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39"/>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39"/>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39"/>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39"/>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39"/>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39"/>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7" name="Google Shape;747;p39"/>
              <p:cNvGrpSpPr/>
              <p:nvPr/>
            </p:nvGrpSpPr>
            <p:grpSpPr>
              <a:xfrm>
                <a:off x="4570335" y="373653"/>
                <a:ext cx="215863" cy="271964"/>
                <a:chOff x="4570335" y="373653"/>
                <a:chExt cx="215863" cy="271964"/>
              </a:xfrm>
            </p:grpSpPr>
            <p:sp>
              <p:nvSpPr>
                <p:cNvPr id="748" name="Google Shape;748;p39"/>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39"/>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0" name="Google Shape;750;p39"/>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1" name="Google Shape;751;p39"/>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39"/>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3" name="Google Shape;753;p39"/>
              <p:cNvGrpSpPr/>
              <p:nvPr/>
            </p:nvGrpSpPr>
            <p:grpSpPr>
              <a:xfrm>
                <a:off x="4711765" y="376367"/>
                <a:ext cx="148880" cy="180608"/>
                <a:chOff x="4711765" y="376367"/>
                <a:chExt cx="148880" cy="180608"/>
              </a:xfrm>
            </p:grpSpPr>
            <p:sp>
              <p:nvSpPr>
                <p:cNvPr id="754" name="Google Shape;754;p39"/>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39"/>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56" name="Google Shape;756;p39"/>
                <p:cNvGrpSpPr/>
                <p:nvPr/>
              </p:nvGrpSpPr>
              <p:grpSpPr>
                <a:xfrm>
                  <a:off x="4770691" y="485236"/>
                  <a:ext cx="31027" cy="21659"/>
                  <a:chOff x="4770691" y="485236"/>
                  <a:chExt cx="31027" cy="21659"/>
                </a:xfrm>
              </p:grpSpPr>
              <p:sp>
                <p:nvSpPr>
                  <p:cNvPr id="757" name="Google Shape;757;p39"/>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8" name="Google Shape;758;p39"/>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59" name="Google Shape;759;p39"/>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39"/>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61" name="Google Shape;761;p39"/>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2" name="Google Shape;762;p39"/>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3" name="Google Shape;763;p39"/>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64" name="Google Shape;764;p39"/>
          <p:cNvGrpSpPr/>
          <p:nvPr/>
        </p:nvGrpSpPr>
        <p:grpSpPr>
          <a:xfrm flipH="1">
            <a:off x="499832" y="2522550"/>
            <a:ext cx="2623643" cy="2479167"/>
            <a:chOff x="1297116" y="2697712"/>
            <a:chExt cx="847868" cy="801179"/>
          </a:xfrm>
        </p:grpSpPr>
        <p:sp>
          <p:nvSpPr>
            <p:cNvPr id="765" name="Google Shape;765;p39"/>
            <p:cNvSpPr/>
            <p:nvPr/>
          </p:nvSpPr>
          <p:spPr>
            <a:xfrm>
              <a:off x="1297116" y="2697712"/>
              <a:ext cx="847868" cy="801179"/>
            </a:xfrm>
            <a:custGeom>
              <a:rect b="b" l="l" r="r" t="t"/>
              <a:pathLst>
                <a:path extrusionOk="0" h="819620" w="862970">
                  <a:moveTo>
                    <a:pt x="846246" y="649876"/>
                  </a:moveTo>
                  <a:cubicBezTo>
                    <a:pt x="851040" y="648373"/>
                    <a:pt x="855310" y="645391"/>
                    <a:pt x="858340" y="641241"/>
                  </a:cubicBezTo>
                  <a:cubicBezTo>
                    <a:pt x="862824" y="635110"/>
                    <a:pt x="864160" y="627239"/>
                    <a:pt x="861870" y="619987"/>
                  </a:cubicBezTo>
                  <a:lnTo>
                    <a:pt x="805861" y="441178"/>
                  </a:lnTo>
                  <a:cubicBezTo>
                    <a:pt x="836227" y="390226"/>
                    <a:pt x="834653" y="321527"/>
                    <a:pt x="801567" y="272555"/>
                  </a:cubicBezTo>
                  <a:cubicBezTo>
                    <a:pt x="784130" y="247174"/>
                    <a:pt x="758320" y="234675"/>
                    <a:pt x="739690" y="228640"/>
                  </a:cubicBezTo>
                  <a:cubicBezTo>
                    <a:pt x="729338" y="225181"/>
                    <a:pt x="719080" y="222652"/>
                    <a:pt x="709157" y="220219"/>
                  </a:cubicBezTo>
                  <a:cubicBezTo>
                    <a:pt x="699353" y="217810"/>
                    <a:pt x="690122" y="215520"/>
                    <a:pt x="681320" y="212514"/>
                  </a:cubicBezTo>
                  <a:cubicBezTo>
                    <a:pt x="681200" y="212467"/>
                    <a:pt x="681105" y="212443"/>
                    <a:pt x="680986" y="212395"/>
                  </a:cubicBezTo>
                  <a:cubicBezTo>
                    <a:pt x="679101" y="211775"/>
                    <a:pt x="677431" y="210869"/>
                    <a:pt x="676239" y="209843"/>
                  </a:cubicBezTo>
                  <a:cubicBezTo>
                    <a:pt x="670228" y="204595"/>
                    <a:pt x="666793" y="194147"/>
                    <a:pt x="663167" y="183055"/>
                  </a:cubicBezTo>
                  <a:lnTo>
                    <a:pt x="662475" y="180932"/>
                  </a:lnTo>
                  <a:cubicBezTo>
                    <a:pt x="659970" y="172655"/>
                    <a:pt x="656154" y="160155"/>
                    <a:pt x="653291" y="151711"/>
                  </a:cubicBezTo>
                  <a:cubicBezTo>
                    <a:pt x="643225" y="121035"/>
                    <a:pt x="623545" y="77430"/>
                    <a:pt x="586834" y="43128"/>
                  </a:cubicBezTo>
                  <a:cubicBezTo>
                    <a:pt x="562694" y="18630"/>
                    <a:pt x="531565" y="5677"/>
                    <a:pt x="496810" y="5677"/>
                  </a:cubicBezTo>
                  <a:cubicBezTo>
                    <a:pt x="479921" y="5677"/>
                    <a:pt x="465466" y="8707"/>
                    <a:pt x="455757" y="11497"/>
                  </a:cubicBezTo>
                  <a:cubicBezTo>
                    <a:pt x="444379" y="5295"/>
                    <a:pt x="431474" y="1622"/>
                    <a:pt x="417805" y="763"/>
                  </a:cubicBezTo>
                  <a:cubicBezTo>
                    <a:pt x="413774" y="262"/>
                    <a:pt x="409814" y="0"/>
                    <a:pt x="406022" y="0"/>
                  </a:cubicBezTo>
                  <a:cubicBezTo>
                    <a:pt x="380474" y="0"/>
                    <a:pt x="360103" y="11641"/>
                    <a:pt x="348605" y="32775"/>
                  </a:cubicBezTo>
                  <a:cubicBezTo>
                    <a:pt x="344836" y="39383"/>
                    <a:pt x="342833" y="46086"/>
                    <a:pt x="341616" y="50570"/>
                  </a:cubicBezTo>
                  <a:cubicBezTo>
                    <a:pt x="339088" y="60017"/>
                    <a:pt x="342618" y="69773"/>
                    <a:pt x="349965" y="75522"/>
                  </a:cubicBezTo>
                  <a:cubicBezTo>
                    <a:pt x="348414" y="84586"/>
                    <a:pt x="347866" y="93293"/>
                    <a:pt x="347794" y="100663"/>
                  </a:cubicBezTo>
                  <a:cubicBezTo>
                    <a:pt x="336201" y="110968"/>
                    <a:pt x="328950" y="125686"/>
                    <a:pt x="328019" y="141811"/>
                  </a:cubicBezTo>
                  <a:cubicBezTo>
                    <a:pt x="326874" y="158318"/>
                    <a:pt x="332575" y="174587"/>
                    <a:pt x="343644" y="186490"/>
                  </a:cubicBezTo>
                  <a:cubicBezTo>
                    <a:pt x="346482" y="189543"/>
                    <a:pt x="349631" y="192262"/>
                    <a:pt x="353018" y="194600"/>
                  </a:cubicBezTo>
                  <a:cubicBezTo>
                    <a:pt x="349798" y="197487"/>
                    <a:pt x="346983" y="198250"/>
                    <a:pt x="345552" y="198655"/>
                  </a:cubicBezTo>
                  <a:cubicBezTo>
                    <a:pt x="306837" y="209366"/>
                    <a:pt x="276781" y="232099"/>
                    <a:pt x="258103" y="264635"/>
                  </a:cubicBezTo>
                  <a:cubicBezTo>
                    <a:pt x="228978" y="280021"/>
                    <a:pt x="205005" y="303708"/>
                    <a:pt x="189166" y="332285"/>
                  </a:cubicBezTo>
                  <a:cubicBezTo>
                    <a:pt x="172659" y="307930"/>
                    <a:pt x="144869" y="292401"/>
                    <a:pt x="113573" y="292401"/>
                  </a:cubicBezTo>
                  <a:cubicBezTo>
                    <a:pt x="71900" y="292401"/>
                    <a:pt x="35546" y="320573"/>
                    <a:pt x="25122" y="360933"/>
                  </a:cubicBezTo>
                  <a:cubicBezTo>
                    <a:pt x="24812" y="362126"/>
                    <a:pt x="24598" y="363319"/>
                    <a:pt x="24478" y="364512"/>
                  </a:cubicBezTo>
                  <a:cubicBezTo>
                    <a:pt x="15032" y="367541"/>
                    <a:pt x="8138" y="376319"/>
                    <a:pt x="7924" y="386767"/>
                  </a:cubicBezTo>
                  <a:lnTo>
                    <a:pt x="4" y="795290"/>
                  </a:lnTo>
                  <a:cubicBezTo>
                    <a:pt x="-115" y="801706"/>
                    <a:pt x="2342" y="807884"/>
                    <a:pt x="6826" y="812464"/>
                  </a:cubicBezTo>
                  <a:cubicBezTo>
                    <a:pt x="11311" y="817044"/>
                    <a:pt x="17441" y="819620"/>
                    <a:pt x="23858" y="819620"/>
                  </a:cubicBezTo>
                  <a:lnTo>
                    <a:pt x="320291" y="819620"/>
                  </a:lnTo>
                  <a:cubicBezTo>
                    <a:pt x="324131" y="819620"/>
                    <a:pt x="327876" y="818690"/>
                    <a:pt x="331216" y="816973"/>
                  </a:cubicBezTo>
                  <a:lnTo>
                    <a:pt x="383718" y="818571"/>
                  </a:lnTo>
                  <a:cubicBezTo>
                    <a:pt x="385937" y="819263"/>
                    <a:pt x="388298" y="819620"/>
                    <a:pt x="390755" y="819620"/>
                  </a:cubicBezTo>
                  <a:lnTo>
                    <a:pt x="775733" y="819620"/>
                  </a:lnTo>
                  <a:cubicBezTo>
                    <a:pt x="800446" y="819620"/>
                    <a:pt x="823751" y="808791"/>
                    <a:pt x="839710" y="789946"/>
                  </a:cubicBezTo>
                  <a:cubicBezTo>
                    <a:pt x="855668" y="771078"/>
                    <a:pt x="862466" y="746294"/>
                    <a:pt x="858363" y="721939"/>
                  </a:cubicBezTo>
                  <a:lnTo>
                    <a:pt x="846246" y="649900"/>
                  </a:ln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66" name="Google Shape;766;p39"/>
            <p:cNvGrpSpPr/>
            <p:nvPr/>
          </p:nvGrpSpPr>
          <p:grpSpPr>
            <a:xfrm>
              <a:off x="1346471" y="2738438"/>
              <a:ext cx="744121" cy="704550"/>
              <a:chOff x="1346471" y="2738438"/>
              <a:chExt cx="744121" cy="704550"/>
            </a:xfrm>
          </p:grpSpPr>
          <p:sp>
            <p:nvSpPr>
              <p:cNvPr id="767" name="Google Shape;767;p39"/>
              <p:cNvSpPr/>
              <p:nvPr/>
            </p:nvSpPr>
            <p:spPr>
              <a:xfrm>
                <a:off x="1562324" y="2795940"/>
                <a:ext cx="176495" cy="257455"/>
              </a:xfrm>
              <a:custGeom>
                <a:rect b="b" l="l" r="r" t="t"/>
                <a:pathLst>
                  <a:path extrusionOk="0" h="257455" w="176495">
                    <a:moveTo>
                      <a:pt x="119007" y="0"/>
                    </a:moveTo>
                    <a:cubicBezTo>
                      <a:pt x="119007" y="0"/>
                      <a:pt x="136063" y="108511"/>
                      <a:pt x="83561" y="123062"/>
                    </a:cubicBezTo>
                    <a:cubicBezTo>
                      <a:pt x="31082" y="137590"/>
                      <a:pt x="-4341" y="181171"/>
                      <a:pt x="430" y="257455"/>
                    </a:cubicBezTo>
                    <a:lnTo>
                      <a:pt x="176495" y="257455"/>
                    </a:lnTo>
                    <a:lnTo>
                      <a:pt x="174897" y="110348"/>
                    </a:lnTo>
                    <a:lnTo>
                      <a:pt x="119031"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8" name="Google Shape;768;p39"/>
              <p:cNvSpPr/>
              <p:nvPr/>
            </p:nvSpPr>
            <p:spPr>
              <a:xfrm>
                <a:off x="1715777" y="2918979"/>
                <a:ext cx="76952" cy="59944"/>
              </a:xfrm>
              <a:custGeom>
                <a:rect b="b" l="l" r="r" t="t"/>
                <a:pathLst>
                  <a:path extrusionOk="0" h="59944" w="76952">
                    <a:moveTo>
                      <a:pt x="9160" y="19083"/>
                    </a:moveTo>
                    <a:lnTo>
                      <a:pt x="0" y="59945"/>
                    </a:lnTo>
                    <a:lnTo>
                      <a:pt x="76953" y="59945"/>
                    </a:lnTo>
                    <a:lnTo>
                      <a:pt x="54244" y="0"/>
                    </a:lnTo>
                    <a:lnTo>
                      <a:pt x="9160" y="19083"/>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39"/>
              <p:cNvSpPr/>
              <p:nvPr/>
            </p:nvSpPr>
            <p:spPr>
              <a:xfrm>
                <a:off x="1722480" y="2918979"/>
                <a:ext cx="60064" cy="36168"/>
              </a:xfrm>
              <a:custGeom>
                <a:rect b="b" l="l" r="r" t="t"/>
                <a:pathLst>
                  <a:path extrusionOk="0" h="36168" w="60064">
                    <a:moveTo>
                      <a:pt x="47541" y="0"/>
                    </a:moveTo>
                    <a:lnTo>
                      <a:pt x="60064" y="33062"/>
                    </a:lnTo>
                    <a:cubicBezTo>
                      <a:pt x="60064" y="33062"/>
                      <a:pt x="33300" y="41792"/>
                      <a:pt x="0" y="29985"/>
                    </a:cubicBezTo>
                    <a:lnTo>
                      <a:pt x="2433" y="19083"/>
                    </a:lnTo>
                    <a:lnTo>
                      <a:pt x="47517" y="24"/>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0" name="Google Shape;770;p39"/>
              <p:cNvSpPr/>
              <p:nvPr/>
            </p:nvSpPr>
            <p:spPr>
              <a:xfrm>
                <a:off x="1681337" y="2780221"/>
                <a:ext cx="112466" cy="159568"/>
              </a:xfrm>
              <a:custGeom>
                <a:rect b="b" l="l" r="r" t="t"/>
                <a:pathLst>
                  <a:path extrusionOk="0" h="159568" w="112466">
                    <a:moveTo>
                      <a:pt x="7414" y="0"/>
                    </a:moveTo>
                    <a:lnTo>
                      <a:pt x="112466" y="7085"/>
                    </a:lnTo>
                    <a:cubicBezTo>
                      <a:pt x="112466" y="7085"/>
                      <a:pt x="108196" y="70321"/>
                      <a:pt x="105644" y="108058"/>
                    </a:cubicBezTo>
                    <a:cubicBezTo>
                      <a:pt x="103092" y="145795"/>
                      <a:pt x="63351" y="161563"/>
                      <a:pt x="30958" y="159368"/>
                    </a:cubicBezTo>
                    <a:cubicBezTo>
                      <a:pt x="-1436" y="157173"/>
                      <a:pt x="-2080" y="140738"/>
                      <a:pt x="1426" y="88736"/>
                    </a:cubicBezTo>
                    <a:cubicBezTo>
                      <a:pt x="4933" y="36711"/>
                      <a:pt x="7414" y="0"/>
                      <a:pt x="7414" y="0"/>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1" name="Google Shape;771;p39"/>
              <p:cNvSpPr/>
              <p:nvPr/>
            </p:nvSpPr>
            <p:spPr>
              <a:xfrm>
                <a:off x="1769588" y="2833937"/>
                <a:ext cx="58758" cy="58758"/>
              </a:xfrm>
              <a:custGeom>
                <a:rect b="b" l="l" r="r" t="t"/>
                <a:pathLst>
                  <a:path extrusionOk="0" h="58758" w="58758">
                    <a:moveTo>
                      <a:pt x="58684" y="27292"/>
                    </a:moveTo>
                    <a:cubicBezTo>
                      <a:pt x="59829" y="43465"/>
                      <a:pt x="47639" y="57515"/>
                      <a:pt x="31466" y="58684"/>
                    </a:cubicBezTo>
                    <a:cubicBezTo>
                      <a:pt x="15293" y="59829"/>
                      <a:pt x="1243" y="47663"/>
                      <a:pt x="74" y="31466"/>
                    </a:cubicBezTo>
                    <a:cubicBezTo>
                      <a:pt x="-1071" y="15293"/>
                      <a:pt x="11119" y="1244"/>
                      <a:pt x="27292" y="74"/>
                    </a:cubicBezTo>
                    <a:cubicBezTo>
                      <a:pt x="43465" y="-1070"/>
                      <a:pt x="57515" y="11119"/>
                      <a:pt x="58684" y="27292"/>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2" name="Google Shape;772;p39"/>
              <p:cNvSpPr/>
              <p:nvPr/>
            </p:nvSpPr>
            <p:spPr>
              <a:xfrm>
                <a:off x="1692114" y="2826208"/>
                <a:ext cx="29483" cy="60909"/>
              </a:xfrm>
              <a:custGeom>
                <a:rect b="b" l="l" r="r" t="t"/>
                <a:pathLst>
                  <a:path extrusionOk="0" h="60909" w="29483">
                    <a:moveTo>
                      <a:pt x="48" y="13171"/>
                    </a:moveTo>
                    <a:cubicBezTo>
                      <a:pt x="3411" y="7803"/>
                      <a:pt x="11259" y="-1404"/>
                      <a:pt x="17318" y="5418"/>
                    </a:cubicBezTo>
                    <a:cubicBezTo>
                      <a:pt x="22375" y="15222"/>
                      <a:pt x="15529" y="42129"/>
                      <a:pt x="13048" y="53341"/>
                    </a:cubicBezTo>
                    <a:cubicBezTo>
                      <a:pt x="12833" y="54295"/>
                      <a:pt x="12142" y="56871"/>
                      <a:pt x="11927" y="57825"/>
                    </a:cubicBezTo>
                    <a:cubicBezTo>
                      <a:pt x="11498" y="60425"/>
                      <a:pt x="14813" y="61904"/>
                      <a:pt x="16626" y="60139"/>
                    </a:cubicBezTo>
                    <a:cubicBezTo>
                      <a:pt x="16626" y="60139"/>
                      <a:pt x="17867" y="59209"/>
                      <a:pt x="17867" y="59209"/>
                    </a:cubicBezTo>
                    <a:cubicBezTo>
                      <a:pt x="22113" y="56155"/>
                      <a:pt x="25691" y="52243"/>
                      <a:pt x="29483" y="48641"/>
                    </a:cubicBezTo>
                    <a:cubicBezTo>
                      <a:pt x="24355" y="51528"/>
                      <a:pt x="19131" y="54271"/>
                      <a:pt x="14575" y="57968"/>
                    </a:cubicBezTo>
                    <a:cubicBezTo>
                      <a:pt x="14718" y="57897"/>
                      <a:pt x="14861" y="58040"/>
                      <a:pt x="14861" y="58326"/>
                    </a:cubicBezTo>
                    <a:cubicBezTo>
                      <a:pt x="14861" y="58350"/>
                      <a:pt x="14861" y="58350"/>
                      <a:pt x="14861" y="58255"/>
                    </a:cubicBezTo>
                    <a:cubicBezTo>
                      <a:pt x="15052" y="57539"/>
                      <a:pt x="15720" y="54844"/>
                      <a:pt x="15911" y="54056"/>
                    </a:cubicBezTo>
                    <a:cubicBezTo>
                      <a:pt x="18511" y="42225"/>
                      <a:pt x="25786" y="14053"/>
                      <a:pt x="19727" y="3724"/>
                    </a:cubicBezTo>
                    <a:cubicBezTo>
                      <a:pt x="18272" y="1697"/>
                      <a:pt x="15887" y="457"/>
                      <a:pt x="13406" y="75"/>
                    </a:cubicBezTo>
                    <a:cubicBezTo>
                      <a:pt x="5797" y="-856"/>
                      <a:pt x="1789" y="7088"/>
                      <a:pt x="0" y="13171"/>
                    </a:cubicBezTo>
                    <a:lnTo>
                      <a:pt x="0" y="131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39"/>
              <p:cNvSpPr/>
              <p:nvPr/>
            </p:nvSpPr>
            <p:spPr>
              <a:xfrm>
                <a:off x="1655379" y="2962202"/>
                <a:ext cx="166881" cy="161347"/>
              </a:xfrm>
              <a:custGeom>
                <a:rect b="b" l="l" r="r" t="t"/>
                <a:pathLst>
                  <a:path extrusionOk="0" h="161347" w="166881">
                    <a:moveTo>
                      <a:pt x="131030" y="0"/>
                    </a:moveTo>
                    <a:lnTo>
                      <a:pt x="166882" y="8086"/>
                    </a:lnTo>
                    <a:lnTo>
                      <a:pt x="162111" y="161348"/>
                    </a:lnTo>
                    <a:lnTo>
                      <a:pt x="0" y="149087"/>
                    </a:lnTo>
                    <a:lnTo>
                      <a:pt x="19751" y="6059"/>
                    </a:lnTo>
                    <a:lnTo>
                      <a:pt x="64143" y="0"/>
                    </a:lnTo>
                    <a:lnTo>
                      <a:pt x="131030"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4" name="Google Shape;774;p39"/>
              <p:cNvSpPr/>
              <p:nvPr/>
            </p:nvSpPr>
            <p:spPr>
              <a:xfrm>
                <a:off x="1669309" y="3022076"/>
                <a:ext cx="135871" cy="309218"/>
              </a:xfrm>
              <a:custGeom>
                <a:rect b="b" l="l" r="r" t="t"/>
                <a:pathLst>
                  <a:path extrusionOk="0" h="309218" w="135871">
                    <a:moveTo>
                      <a:pt x="135848" y="3006"/>
                    </a:moveTo>
                    <a:cubicBezTo>
                      <a:pt x="135848" y="3006"/>
                      <a:pt x="125973" y="35447"/>
                      <a:pt x="81032" y="35447"/>
                    </a:cubicBezTo>
                    <a:cubicBezTo>
                      <a:pt x="36091" y="35447"/>
                      <a:pt x="15362" y="0"/>
                      <a:pt x="15362" y="0"/>
                    </a:cubicBezTo>
                    <a:lnTo>
                      <a:pt x="0" y="309218"/>
                    </a:lnTo>
                    <a:lnTo>
                      <a:pt x="135872" y="309218"/>
                    </a:lnTo>
                    <a:lnTo>
                      <a:pt x="135872" y="30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39"/>
              <p:cNvSpPr/>
              <p:nvPr/>
            </p:nvSpPr>
            <p:spPr>
              <a:xfrm>
                <a:off x="1663882" y="2743594"/>
                <a:ext cx="375991" cy="375304"/>
              </a:xfrm>
              <a:custGeom>
                <a:rect b="b" l="l" r="r" t="t"/>
                <a:pathLst>
                  <a:path extrusionOk="0" h="375304" w="375991">
                    <a:moveTo>
                      <a:pt x="681" y="80161"/>
                    </a:moveTo>
                    <a:lnTo>
                      <a:pt x="21839" y="81759"/>
                    </a:lnTo>
                    <a:lnTo>
                      <a:pt x="52777" y="84097"/>
                    </a:lnTo>
                    <a:cubicBezTo>
                      <a:pt x="50010" y="59861"/>
                      <a:pt x="71789" y="50462"/>
                      <a:pt x="72433" y="50200"/>
                    </a:cubicBezTo>
                    <a:cubicBezTo>
                      <a:pt x="64418" y="63057"/>
                      <a:pt x="72433" y="87603"/>
                      <a:pt x="72433" y="87603"/>
                    </a:cubicBezTo>
                    <a:lnTo>
                      <a:pt x="126677" y="91563"/>
                    </a:lnTo>
                    <a:cubicBezTo>
                      <a:pt x="128681" y="90966"/>
                      <a:pt x="130804" y="90561"/>
                      <a:pt x="132998" y="90394"/>
                    </a:cubicBezTo>
                    <a:cubicBezTo>
                      <a:pt x="149195" y="89249"/>
                      <a:pt x="163245" y="101414"/>
                      <a:pt x="164390" y="117611"/>
                    </a:cubicBezTo>
                    <a:cubicBezTo>
                      <a:pt x="165535" y="133784"/>
                      <a:pt x="153346" y="147858"/>
                      <a:pt x="137173" y="148979"/>
                    </a:cubicBezTo>
                    <a:cubicBezTo>
                      <a:pt x="136457" y="149027"/>
                      <a:pt x="135741" y="149051"/>
                      <a:pt x="135026" y="149051"/>
                    </a:cubicBezTo>
                    <a:cubicBezTo>
                      <a:pt x="130732" y="149051"/>
                      <a:pt x="126653" y="148120"/>
                      <a:pt x="122956" y="146427"/>
                    </a:cubicBezTo>
                    <a:lnTo>
                      <a:pt x="122956" y="146427"/>
                    </a:lnTo>
                    <a:cubicBezTo>
                      <a:pt x="121620" y="159833"/>
                      <a:pt x="115489" y="170352"/>
                      <a:pt x="106711" y="178200"/>
                    </a:cubicBezTo>
                    <a:lnTo>
                      <a:pt x="121691" y="217774"/>
                    </a:lnTo>
                    <a:lnTo>
                      <a:pt x="156685" y="225693"/>
                    </a:lnTo>
                    <a:lnTo>
                      <a:pt x="351500" y="375305"/>
                    </a:lnTo>
                    <a:cubicBezTo>
                      <a:pt x="351500" y="375305"/>
                      <a:pt x="392052" y="315479"/>
                      <a:pt x="368794" y="266269"/>
                    </a:cubicBezTo>
                    <a:cubicBezTo>
                      <a:pt x="345537" y="217058"/>
                      <a:pt x="310280" y="221710"/>
                      <a:pt x="265077" y="204869"/>
                    </a:cubicBezTo>
                    <a:cubicBezTo>
                      <a:pt x="219874" y="188028"/>
                      <a:pt x="242464" y="118637"/>
                      <a:pt x="195925" y="46550"/>
                    </a:cubicBezTo>
                    <a:cubicBezTo>
                      <a:pt x="149386" y="-25560"/>
                      <a:pt x="73674" y="7621"/>
                      <a:pt x="73674" y="7621"/>
                    </a:cubicBezTo>
                    <a:cubicBezTo>
                      <a:pt x="-11986" y="-24296"/>
                      <a:pt x="657" y="80137"/>
                      <a:pt x="657" y="8013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76" name="Google Shape;776;p39"/>
              <p:cNvGrpSpPr/>
              <p:nvPr/>
            </p:nvGrpSpPr>
            <p:grpSpPr>
              <a:xfrm>
                <a:off x="1645722" y="2816940"/>
                <a:ext cx="142523" cy="69918"/>
                <a:chOff x="1645722" y="2816940"/>
                <a:chExt cx="142523" cy="69918"/>
              </a:xfrm>
            </p:grpSpPr>
            <p:sp>
              <p:nvSpPr>
                <p:cNvPr id="777" name="Google Shape;777;p39"/>
                <p:cNvSpPr/>
                <p:nvPr/>
              </p:nvSpPr>
              <p:spPr>
                <a:xfrm>
                  <a:off x="1725347" y="2822116"/>
                  <a:ext cx="62898" cy="64742"/>
                </a:xfrm>
                <a:custGeom>
                  <a:rect b="b" l="l" r="r" t="t"/>
                  <a:pathLst>
                    <a:path extrusionOk="0" h="64742" w="62898">
                      <a:moveTo>
                        <a:pt x="91" y="30549"/>
                      </a:moveTo>
                      <a:cubicBezTo>
                        <a:pt x="1331" y="7768"/>
                        <a:pt x="24613" y="-7021"/>
                        <a:pt x="45485" y="3403"/>
                      </a:cubicBezTo>
                      <a:cubicBezTo>
                        <a:pt x="71080" y="16571"/>
                        <a:pt x="67407" y="52542"/>
                        <a:pt x="41358" y="62656"/>
                      </a:cubicBezTo>
                      <a:cubicBezTo>
                        <a:pt x="19413" y="70981"/>
                        <a:pt x="-1555" y="53186"/>
                        <a:pt x="91" y="30549"/>
                      </a:cubicBezTo>
                      <a:lnTo>
                        <a:pt x="91" y="30549"/>
                      </a:lnTo>
                      <a:close/>
                      <a:moveTo>
                        <a:pt x="377" y="30549"/>
                      </a:moveTo>
                      <a:cubicBezTo>
                        <a:pt x="-1316" y="56454"/>
                        <a:pt x="31674" y="72126"/>
                        <a:pt x="51210" y="55452"/>
                      </a:cubicBezTo>
                      <a:cubicBezTo>
                        <a:pt x="63852" y="44980"/>
                        <a:pt x="64258" y="24824"/>
                        <a:pt x="53309" y="13064"/>
                      </a:cubicBezTo>
                      <a:cubicBezTo>
                        <a:pt x="36158" y="-6162"/>
                        <a:pt x="2309" y="4524"/>
                        <a:pt x="377" y="30549"/>
                      </a:cubicBezTo>
                      <a:lnTo>
                        <a:pt x="377" y="305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39"/>
                <p:cNvSpPr/>
                <p:nvPr/>
              </p:nvSpPr>
              <p:spPr>
                <a:xfrm>
                  <a:off x="1645722" y="2816940"/>
                  <a:ext cx="62898" cy="64742"/>
                </a:xfrm>
                <a:custGeom>
                  <a:rect b="b" l="l" r="r" t="t"/>
                  <a:pathLst>
                    <a:path extrusionOk="0" h="64742" w="62898">
                      <a:moveTo>
                        <a:pt x="91" y="30549"/>
                      </a:moveTo>
                      <a:cubicBezTo>
                        <a:pt x="1331" y="7769"/>
                        <a:pt x="24613" y="-7021"/>
                        <a:pt x="45485" y="3403"/>
                      </a:cubicBezTo>
                      <a:cubicBezTo>
                        <a:pt x="71080" y="16571"/>
                        <a:pt x="67407" y="52542"/>
                        <a:pt x="41358" y="62657"/>
                      </a:cubicBezTo>
                      <a:cubicBezTo>
                        <a:pt x="19413" y="70982"/>
                        <a:pt x="-1555" y="53186"/>
                        <a:pt x="91" y="30549"/>
                      </a:cubicBezTo>
                      <a:lnTo>
                        <a:pt x="91" y="30549"/>
                      </a:lnTo>
                      <a:close/>
                      <a:moveTo>
                        <a:pt x="377" y="30549"/>
                      </a:moveTo>
                      <a:cubicBezTo>
                        <a:pt x="-1316" y="56454"/>
                        <a:pt x="31674" y="72126"/>
                        <a:pt x="51210" y="55453"/>
                      </a:cubicBezTo>
                      <a:cubicBezTo>
                        <a:pt x="63852" y="44981"/>
                        <a:pt x="64258" y="24824"/>
                        <a:pt x="53309" y="13064"/>
                      </a:cubicBezTo>
                      <a:cubicBezTo>
                        <a:pt x="36158" y="-6162"/>
                        <a:pt x="2309" y="4525"/>
                        <a:pt x="377" y="30549"/>
                      </a:cubicBezTo>
                      <a:lnTo>
                        <a:pt x="377" y="305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39"/>
                <p:cNvSpPr/>
                <p:nvPr/>
              </p:nvSpPr>
              <p:spPr>
                <a:xfrm>
                  <a:off x="1707714" y="2850516"/>
                  <a:ext cx="17866" cy="3173"/>
                </a:xfrm>
                <a:custGeom>
                  <a:rect b="b" l="l" r="r" t="t"/>
                  <a:pathLst>
                    <a:path extrusionOk="0" h="3173" w="17866">
                      <a:moveTo>
                        <a:pt x="17867" y="2173"/>
                      </a:moveTo>
                      <a:cubicBezTo>
                        <a:pt x="12261" y="-237"/>
                        <a:pt x="5892" y="-666"/>
                        <a:pt x="0" y="1004"/>
                      </a:cubicBezTo>
                      <a:cubicBezTo>
                        <a:pt x="5606" y="3437"/>
                        <a:pt x="11975" y="3818"/>
                        <a:pt x="17867" y="2173"/>
                      </a:cubicBezTo>
                      <a:lnTo>
                        <a:pt x="17867" y="217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80" name="Google Shape;780;p39"/>
              <p:cNvSpPr/>
              <p:nvPr/>
            </p:nvSpPr>
            <p:spPr>
              <a:xfrm>
                <a:off x="1841869" y="2768604"/>
                <a:ext cx="216303" cy="342089"/>
              </a:xfrm>
              <a:custGeom>
                <a:rect b="b" l="l" r="r" t="t"/>
                <a:pathLst>
                  <a:path extrusionOk="0" h="342089" w="216303">
                    <a:moveTo>
                      <a:pt x="0" y="24"/>
                    </a:moveTo>
                    <a:cubicBezTo>
                      <a:pt x="22470" y="23329"/>
                      <a:pt x="40003" y="51000"/>
                      <a:pt x="51286" y="81294"/>
                    </a:cubicBezTo>
                    <a:cubicBezTo>
                      <a:pt x="54697" y="89571"/>
                      <a:pt x="61853" y="111732"/>
                      <a:pt x="64883" y="120581"/>
                    </a:cubicBezTo>
                    <a:cubicBezTo>
                      <a:pt x="67936" y="129312"/>
                      <a:pt x="71132" y="138138"/>
                      <a:pt x="76070" y="146105"/>
                    </a:cubicBezTo>
                    <a:cubicBezTo>
                      <a:pt x="80841" y="154120"/>
                      <a:pt x="88307" y="160799"/>
                      <a:pt x="97372" y="163471"/>
                    </a:cubicBezTo>
                    <a:cubicBezTo>
                      <a:pt x="114833" y="169554"/>
                      <a:pt x="133200" y="172917"/>
                      <a:pt x="150494" y="179381"/>
                    </a:cubicBezTo>
                    <a:cubicBezTo>
                      <a:pt x="174205" y="187730"/>
                      <a:pt x="192286" y="202424"/>
                      <a:pt x="202377" y="225753"/>
                    </a:cubicBezTo>
                    <a:cubicBezTo>
                      <a:pt x="218884" y="263132"/>
                      <a:pt x="216928" y="306451"/>
                      <a:pt x="198178" y="342089"/>
                    </a:cubicBezTo>
                    <a:cubicBezTo>
                      <a:pt x="222819" y="303159"/>
                      <a:pt x="222390" y="247413"/>
                      <a:pt x="196556" y="209151"/>
                    </a:cubicBezTo>
                    <a:cubicBezTo>
                      <a:pt x="185846" y="193551"/>
                      <a:pt x="168957" y="183150"/>
                      <a:pt x="151210" y="177425"/>
                    </a:cubicBezTo>
                    <a:cubicBezTo>
                      <a:pt x="133606" y="171534"/>
                      <a:pt x="115214" y="168623"/>
                      <a:pt x="97682" y="162612"/>
                    </a:cubicBezTo>
                    <a:cubicBezTo>
                      <a:pt x="93317" y="161181"/>
                      <a:pt x="89261" y="158963"/>
                      <a:pt x="85803" y="155981"/>
                    </a:cubicBezTo>
                    <a:cubicBezTo>
                      <a:pt x="75259" y="146797"/>
                      <a:pt x="71085" y="132842"/>
                      <a:pt x="66839" y="119914"/>
                    </a:cubicBezTo>
                    <a:cubicBezTo>
                      <a:pt x="64525" y="112280"/>
                      <a:pt x="61066" y="100926"/>
                      <a:pt x="58514" y="93412"/>
                    </a:cubicBezTo>
                    <a:cubicBezTo>
                      <a:pt x="47064" y="58466"/>
                      <a:pt x="27456" y="24069"/>
                      <a:pt x="24" y="0"/>
                    </a:cubicBezTo>
                    <a:lnTo>
                      <a:pt x="24"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39"/>
              <p:cNvSpPr/>
              <p:nvPr/>
            </p:nvSpPr>
            <p:spPr>
              <a:xfrm>
                <a:off x="1428910" y="2962202"/>
                <a:ext cx="301394" cy="468514"/>
              </a:xfrm>
              <a:custGeom>
                <a:rect b="b" l="l" r="r" t="t"/>
                <a:pathLst>
                  <a:path extrusionOk="0" h="468514" w="301394">
                    <a:moveTo>
                      <a:pt x="290612" y="0"/>
                    </a:moveTo>
                    <a:lnTo>
                      <a:pt x="301394" y="468515"/>
                    </a:lnTo>
                    <a:lnTo>
                      <a:pt x="133844" y="468515"/>
                    </a:lnTo>
                    <a:lnTo>
                      <a:pt x="133844" y="328540"/>
                    </a:lnTo>
                    <a:lnTo>
                      <a:pt x="0" y="328540"/>
                    </a:lnTo>
                    <a:lnTo>
                      <a:pt x="77501" y="91193"/>
                    </a:lnTo>
                    <a:cubicBezTo>
                      <a:pt x="95273" y="36806"/>
                      <a:pt x="145986" y="0"/>
                      <a:pt x="203212" y="0"/>
                    </a:cubicBezTo>
                    <a:lnTo>
                      <a:pt x="290612"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39"/>
              <p:cNvSpPr/>
              <p:nvPr/>
            </p:nvSpPr>
            <p:spPr>
              <a:xfrm>
                <a:off x="1775936" y="2961391"/>
                <a:ext cx="314656" cy="469325"/>
              </a:xfrm>
              <a:custGeom>
                <a:rect b="b" l="l" r="r" t="t"/>
                <a:pathLst>
                  <a:path extrusionOk="0" h="469325" w="314656">
                    <a:moveTo>
                      <a:pt x="9637" y="0"/>
                    </a:moveTo>
                    <a:lnTo>
                      <a:pt x="0" y="469326"/>
                    </a:lnTo>
                    <a:lnTo>
                      <a:pt x="156649" y="469326"/>
                    </a:lnTo>
                    <a:lnTo>
                      <a:pt x="156649" y="327657"/>
                    </a:lnTo>
                    <a:lnTo>
                      <a:pt x="314657" y="327657"/>
                    </a:lnTo>
                    <a:lnTo>
                      <a:pt x="237776" y="82272"/>
                    </a:lnTo>
                    <a:cubicBezTo>
                      <a:pt x="225849" y="44225"/>
                      <a:pt x="192263" y="17056"/>
                      <a:pt x="152570" y="13358"/>
                    </a:cubicBezTo>
                    <a:lnTo>
                      <a:pt x="9637" y="24"/>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39"/>
              <p:cNvSpPr/>
              <p:nvPr/>
            </p:nvSpPr>
            <p:spPr>
              <a:xfrm>
                <a:off x="1932585" y="3162360"/>
                <a:ext cx="16817" cy="126688"/>
              </a:xfrm>
              <a:custGeom>
                <a:rect b="b" l="l" r="r" t="t"/>
                <a:pathLst>
                  <a:path extrusionOk="0" h="126688" w="16817">
                    <a:moveTo>
                      <a:pt x="0" y="126688"/>
                    </a:moveTo>
                    <a:lnTo>
                      <a:pt x="0" y="0"/>
                    </a:lnTo>
                    <a:lnTo>
                      <a:pt x="16817" y="126688"/>
                    </a:lnTo>
                    <a:lnTo>
                      <a:pt x="0" y="12668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39"/>
              <p:cNvSpPr/>
              <p:nvPr/>
            </p:nvSpPr>
            <p:spPr>
              <a:xfrm>
                <a:off x="1778799" y="2966615"/>
                <a:ext cx="63284" cy="327895"/>
              </a:xfrm>
              <a:custGeom>
                <a:rect b="b" l="l" r="r" t="t"/>
                <a:pathLst>
                  <a:path extrusionOk="0" h="327895" w="63284">
                    <a:moveTo>
                      <a:pt x="72" y="327896"/>
                    </a:moveTo>
                    <a:cubicBezTo>
                      <a:pt x="10305" y="300989"/>
                      <a:pt x="19918" y="273843"/>
                      <a:pt x="29006" y="246530"/>
                    </a:cubicBezTo>
                    <a:cubicBezTo>
                      <a:pt x="36807" y="221984"/>
                      <a:pt x="47779" y="188040"/>
                      <a:pt x="56558" y="164234"/>
                    </a:cubicBezTo>
                    <a:cubicBezTo>
                      <a:pt x="49592" y="156458"/>
                      <a:pt x="35852" y="141215"/>
                      <a:pt x="28792" y="133510"/>
                    </a:cubicBezTo>
                    <a:cubicBezTo>
                      <a:pt x="28792" y="133510"/>
                      <a:pt x="29102" y="134775"/>
                      <a:pt x="29102" y="134775"/>
                    </a:cubicBezTo>
                    <a:lnTo>
                      <a:pt x="38166" y="101236"/>
                    </a:lnTo>
                    <a:cubicBezTo>
                      <a:pt x="44130" y="78861"/>
                      <a:pt x="49759" y="56391"/>
                      <a:pt x="55270" y="33896"/>
                    </a:cubicBezTo>
                    <a:cubicBezTo>
                      <a:pt x="58013" y="22637"/>
                      <a:pt x="60708" y="11378"/>
                      <a:pt x="63284" y="71"/>
                    </a:cubicBezTo>
                    <a:lnTo>
                      <a:pt x="62998" y="0"/>
                    </a:lnTo>
                    <a:cubicBezTo>
                      <a:pt x="49998" y="43724"/>
                      <a:pt x="37689" y="89762"/>
                      <a:pt x="26478" y="134107"/>
                    </a:cubicBezTo>
                    <a:lnTo>
                      <a:pt x="26287" y="134846"/>
                    </a:lnTo>
                    <a:lnTo>
                      <a:pt x="26788" y="135371"/>
                    </a:lnTo>
                    <a:cubicBezTo>
                      <a:pt x="33801" y="142789"/>
                      <a:pt x="48018" y="157603"/>
                      <a:pt x="55103" y="164926"/>
                    </a:cubicBezTo>
                    <a:cubicBezTo>
                      <a:pt x="55103" y="164926"/>
                      <a:pt x="54936" y="164163"/>
                      <a:pt x="54936" y="164163"/>
                    </a:cubicBezTo>
                    <a:cubicBezTo>
                      <a:pt x="50523" y="177855"/>
                      <a:pt x="45990" y="191523"/>
                      <a:pt x="41220" y="205096"/>
                    </a:cubicBezTo>
                    <a:cubicBezTo>
                      <a:pt x="27146" y="244240"/>
                      <a:pt x="10901" y="288489"/>
                      <a:pt x="0" y="327896"/>
                    </a:cubicBezTo>
                    <a:lnTo>
                      <a:pt x="0" y="3278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39"/>
              <p:cNvSpPr/>
              <p:nvPr/>
            </p:nvSpPr>
            <p:spPr>
              <a:xfrm>
                <a:off x="1665827" y="2963013"/>
                <a:ext cx="63546" cy="331497"/>
              </a:xfrm>
              <a:custGeom>
                <a:rect b="b" l="l" r="r" t="t"/>
                <a:pathLst>
                  <a:path extrusionOk="0" h="331497" w="63546">
                    <a:moveTo>
                      <a:pt x="63547" y="331402"/>
                    </a:moveTo>
                    <a:cubicBezTo>
                      <a:pt x="51620" y="291614"/>
                      <a:pt x="36473" y="247914"/>
                      <a:pt x="22065" y="208722"/>
                    </a:cubicBezTo>
                    <a:cubicBezTo>
                      <a:pt x="17294" y="195149"/>
                      <a:pt x="12762" y="181480"/>
                      <a:pt x="8349" y="167788"/>
                    </a:cubicBezTo>
                    <a:lnTo>
                      <a:pt x="8182" y="168552"/>
                    </a:lnTo>
                    <a:cubicBezTo>
                      <a:pt x="15290" y="161229"/>
                      <a:pt x="29483" y="146391"/>
                      <a:pt x="36496" y="138997"/>
                    </a:cubicBezTo>
                    <a:cubicBezTo>
                      <a:pt x="36496" y="138997"/>
                      <a:pt x="36997" y="138472"/>
                      <a:pt x="36997" y="138472"/>
                    </a:cubicBezTo>
                    <a:lnTo>
                      <a:pt x="36807" y="137732"/>
                    </a:lnTo>
                    <a:cubicBezTo>
                      <a:pt x="25810" y="92935"/>
                      <a:pt x="13096" y="44249"/>
                      <a:pt x="286" y="0"/>
                    </a:cubicBezTo>
                    <a:cubicBezTo>
                      <a:pt x="286" y="0"/>
                      <a:pt x="0" y="72"/>
                      <a:pt x="0" y="72"/>
                    </a:cubicBezTo>
                    <a:cubicBezTo>
                      <a:pt x="2552" y="11665"/>
                      <a:pt x="5272" y="23234"/>
                      <a:pt x="7991" y="34803"/>
                    </a:cubicBezTo>
                    <a:cubicBezTo>
                      <a:pt x="12929" y="55413"/>
                      <a:pt x="19846" y="83799"/>
                      <a:pt x="25094" y="103955"/>
                    </a:cubicBezTo>
                    <a:cubicBezTo>
                      <a:pt x="25094" y="103955"/>
                      <a:pt x="34159" y="138400"/>
                      <a:pt x="34159" y="138400"/>
                    </a:cubicBezTo>
                    <a:lnTo>
                      <a:pt x="34469" y="137136"/>
                    </a:lnTo>
                    <a:cubicBezTo>
                      <a:pt x="27575" y="144674"/>
                      <a:pt x="13811" y="159893"/>
                      <a:pt x="7013" y="167502"/>
                    </a:cubicBezTo>
                    <a:lnTo>
                      <a:pt x="6703" y="167860"/>
                    </a:lnTo>
                    <a:lnTo>
                      <a:pt x="6846" y="168265"/>
                    </a:lnTo>
                    <a:cubicBezTo>
                      <a:pt x="21230" y="207195"/>
                      <a:pt x="34111" y="251969"/>
                      <a:pt x="48304" y="290970"/>
                    </a:cubicBezTo>
                    <a:cubicBezTo>
                      <a:pt x="53147" y="304519"/>
                      <a:pt x="58037" y="318068"/>
                      <a:pt x="63189" y="331498"/>
                    </a:cubicBezTo>
                    <a:lnTo>
                      <a:pt x="63475" y="331402"/>
                    </a:lnTo>
                    <a:lnTo>
                      <a:pt x="63475" y="3314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39"/>
              <p:cNvSpPr/>
              <p:nvPr/>
            </p:nvSpPr>
            <p:spPr>
              <a:xfrm>
                <a:off x="1721528" y="3062156"/>
                <a:ext cx="62163" cy="30894"/>
              </a:xfrm>
              <a:custGeom>
                <a:rect b="b" l="l" r="r" t="t"/>
                <a:pathLst>
                  <a:path extrusionOk="0" h="16813" w="62163">
                    <a:moveTo>
                      <a:pt x="61853" y="0"/>
                    </a:moveTo>
                    <a:cubicBezTo>
                      <a:pt x="55651" y="6488"/>
                      <a:pt x="48256" y="11307"/>
                      <a:pt x="39908" y="14241"/>
                    </a:cubicBezTo>
                    <a:cubicBezTo>
                      <a:pt x="32775" y="15958"/>
                      <a:pt x="25118" y="14718"/>
                      <a:pt x="18368" y="12094"/>
                    </a:cubicBezTo>
                    <a:cubicBezTo>
                      <a:pt x="11593" y="9327"/>
                      <a:pt x="5606" y="5296"/>
                      <a:pt x="239" y="0"/>
                    </a:cubicBezTo>
                    <a:lnTo>
                      <a:pt x="0" y="167"/>
                    </a:lnTo>
                    <a:cubicBezTo>
                      <a:pt x="2815" y="5629"/>
                      <a:pt x="7514" y="10090"/>
                      <a:pt x="12977" y="13120"/>
                    </a:cubicBezTo>
                    <a:cubicBezTo>
                      <a:pt x="18511" y="16030"/>
                      <a:pt x="24951" y="17366"/>
                      <a:pt x="31105" y="16603"/>
                    </a:cubicBezTo>
                    <a:cubicBezTo>
                      <a:pt x="34183" y="16340"/>
                      <a:pt x="37141" y="15672"/>
                      <a:pt x="40146" y="15195"/>
                    </a:cubicBezTo>
                    <a:cubicBezTo>
                      <a:pt x="46181" y="14217"/>
                      <a:pt x="52383" y="12213"/>
                      <a:pt x="56820" y="7705"/>
                    </a:cubicBezTo>
                    <a:cubicBezTo>
                      <a:pt x="59062" y="5558"/>
                      <a:pt x="61018" y="3077"/>
                      <a:pt x="62163" y="167"/>
                    </a:cubicBezTo>
                    <a:lnTo>
                      <a:pt x="61901" y="24"/>
                    </a:lnTo>
                    <a:lnTo>
                      <a:pt x="61901"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39"/>
              <p:cNvSpPr/>
              <p:nvPr/>
            </p:nvSpPr>
            <p:spPr>
              <a:xfrm>
                <a:off x="1537564" y="3162360"/>
                <a:ext cx="25189" cy="128381"/>
              </a:xfrm>
              <a:custGeom>
                <a:rect b="b" l="l" r="r" t="t"/>
                <a:pathLst>
                  <a:path extrusionOk="0" h="128381" w="25189">
                    <a:moveTo>
                      <a:pt x="25190" y="128382"/>
                    </a:moveTo>
                    <a:lnTo>
                      <a:pt x="25190" y="0"/>
                    </a:lnTo>
                    <a:lnTo>
                      <a:pt x="0" y="128382"/>
                    </a:lnTo>
                    <a:lnTo>
                      <a:pt x="25190" y="12838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8" name="Google Shape;788;p39"/>
              <p:cNvSpPr/>
              <p:nvPr/>
            </p:nvSpPr>
            <p:spPr>
              <a:xfrm>
                <a:off x="1681332" y="3289048"/>
                <a:ext cx="406119" cy="153929"/>
              </a:xfrm>
              <a:custGeom>
                <a:rect b="b" l="l" r="r" t="t"/>
                <a:pathLst>
                  <a:path extrusionOk="0" h="153929" w="406119">
                    <a:moveTo>
                      <a:pt x="390202" y="0"/>
                    </a:moveTo>
                    <a:lnTo>
                      <a:pt x="405350" y="90144"/>
                    </a:lnTo>
                    <a:cubicBezTo>
                      <a:pt x="410955" y="123516"/>
                      <a:pt x="385241" y="153929"/>
                      <a:pt x="351392" y="153929"/>
                    </a:cubicBezTo>
                    <a:lnTo>
                      <a:pt x="16292" y="153929"/>
                    </a:lnTo>
                    <a:lnTo>
                      <a:pt x="0" y="27241"/>
                    </a:lnTo>
                    <a:lnTo>
                      <a:pt x="251253" y="0"/>
                    </a:lnTo>
                    <a:lnTo>
                      <a:pt x="390202"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89" name="Google Shape;789;p39"/>
              <p:cNvGrpSpPr/>
              <p:nvPr/>
            </p:nvGrpSpPr>
            <p:grpSpPr>
              <a:xfrm>
                <a:off x="1346471" y="3070117"/>
                <a:ext cx="270574" cy="372860"/>
                <a:chOff x="1346471" y="3070117"/>
                <a:chExt cx="270574" cy="372860"/>
              </a:xfrm>
            </p:grpSpPr>
            <p:sp>
              <p:nvSpPr>
                <p:cNvPr id="790" name="Google Shape;790;p39"/>
                <p:cNvSpPr/>
                <p:nvPr/>
              </p:nvSpPr>
              <p:spPr>
                <a:xfrm>
                  <a:off x="1346471" y="3070117"/>
                  <a:ext cx="270574" cy="372860"/>
                </a:xfrm>
                <a:custGeom>
                  <a:rect b="b" l="l" r="r" t="t"/>
                  <a:pathLst>
                    <a:path extrusionOk="0" h="372860" w="270574">
                      <a:moveTo>
                        <a:pt x="263323" y="0"/>
                      </a:moveTo>
                      <a:lnTo>
                        <a:pt x="7228" y="0"/>
                      </a:lnTo>
                      <a:lnTo>
                        <a:pt x="0" y="372860"/>
                      </a:lnTo>
                      <a:lnTo>
                        <a:pt x="270575" y="372860"/>
                      </a:lnTo>
                      <a:lnTo>
                        <a:pt x="263323" y="0"/>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39"/>
                <p:cNvSpPr/>
                <p:nvPr/>
              </p:nvSpPr>
              <p:spPr>
                <a:xfrm>
                  <a:off x="1365383" y="3088223"/>
                  <a:ext cx="232770" cy="336674"/>
                </a:xfrm>
                <a:custGeom>
                  <a:rect b="b" l="l" r="r" t="t"/>
                  <a:pathLst>
                    <a:path extrusionOk="0" h="336674" w="232770">
                      <a:moveTo>
                        <a:pt x="232771" y="313607"/>
                      </a:moveTo>
                      <a:lnTo>
                        <a:pt x="227117" y="22184"/>
                      </a:lnTo>
                      <a:cubicBezTo>
                        <a:pt x="226879" y="9852"/>
                        <a:pt x="216812" y="0"/>
                        <a:pt x="204504" y="0"/>
                      </a:cubicBezTo>
                      <a:lnTo>
                        <a:pt x="28271" y="0"/>
                      </a:lnTo>
                      <a:cubicBezTo>
                        <a:pt x="15939" y="0"/>
                        <a:pt x="5896" y="9876"/>
                        <a:pt x="5657" y="22184"/>
                      </a:cubicBezTo>
                      <a:lnTo>
                        <a:pt x="4" y="313607"/>
                      </a:lnTo>
                      <a:cubicBezTo>
                        <a:pt x="-234" y="326274"/>
                        <a:pt x="9951" y="336674"/>
                        <a:pt x="22618" y="336674"/>
                      </a:cubicBezTo>
                      <a:lnTo>
                        <a:pt x="210133" y="336674"/>
                      </a:lnTo>
                      <a:cubicBezTo>
                        <a:pt x="222800" y="336674"/>
                        <a:pt x="233009" y="326274"/>
                        <a:pt x="232747" y="31360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92" name="Google Shape;792;p39"/>
                <p:cNvGrpSpPr/>
                <p:nvPr/>
              </p:nvGrpSpPr>
              <p:grpSpPr>
                <a:xfrm>
                  <a:off x="1492862" y="3122305"/>
                  <a:ext cx="85616" cy="263376"/>
                  <a:chOff x="1492862" y="3122305"/>
                  <a:chExt cx="85616" cy="263376"/>
                </a:xfrm>
              </p:grpSpPr>
              <p:sp>
                <p:nvSpPr>
                  <p:cNvPr id="793" name="Google Shape;793;p39"/>
                  <p:cNvSpPr/>
                  <p:nvPr/>
                </p:nvSpPr>
                <p:spPr>
                  <a:xfrm>
                    <a:off x="1521721" y="3122305"/>
                    <a:ext cx="56757" cy="102433"/>
                  </a:xfrm>
                  <a:custGeom>
                    <a:rect b="b" l="l" r="r" t="t"/>
                    <a:pathLst>
                      <a:path extrusionOk="0" h="102433" w="56757">
                        <a:moveTo>
                          <a:pt x="21210" y="97997"/>
                        </a:moveTo>
                        <a:cubicBezTo>
                          <a:pt x="21210" y="97997"/>
                          <a:pt x="52840" y="69682"/>
                          <a:pt x="51982" y="57254"/>
                        </a:cubicBezTo>
                        <a:cubicBezTo>
                          <a:pt x="51147" y="44850"/>
                          <a:pt x="29392" y="76981"/>
                          <a:pt x="29392" y="76981"/>
                        </a:cubicBezTo>
                        <a:cubicBezTo>
                          <a:pt x="29392" y="76981"/>
                          <a:pt x="59281" y="28534"/>
                          <a:pt x="56585" y="22594"/>
                        </a:cubicBezTo>
                        <a:cubicBezTo>
                          <a:pt x="53890" y="16655"/>
                          <a:pt x="36882" y="46353"/>
                          <a:pt x="36882" y="46353"/>
                        </a:cubicBezTo>
                        <a:cubicBezTo>
                          <a:pt x="36882" y="46353"/>
                          <a:pt x="50026" y="8521"/>
                          <a:pt x="44014" y="4823"/>
                        </a:cubicBezTo>
                        <a:cubicBezTo>
                          <a:pt x="37979" y="1126"/>
                          <a:pt x="28342" y="46758"/>
                          <a:pt x="28342" y="46758"/>
                        </a:cubicBezTo>
                        <a:cubicBezTo>
                          <a:pt x="28342" y="46758"/>
                          <a:pt x="31897" y="2199"/>
                          <a:pt x="24931" y="52"/>
                        </a:cubicBezTo>
                        <a:cubicBezTo>
                          <a:pt x="17966" y="-2094"/>
                          <a:pt x="18944" y="62502"/>
                          <a:pt x="18944" y="62502"/>
                        </a:cubicBezTo>
                        <a:cubicBezTo>
                          <a:pt x="18944" y="62502"/>
                          <a:pt x="17107" y="25648"/>
                          <a:pt x="9021" y="28439"/>
                        </a:cubicBezTo>
                        <a:cubicBezTo>
                          <a:pt x="3391" y="30395"/>
                          <a:pt x="11525" y="83708"/>
                          <a:pt x="11525" y="83708"/>
                        </a:cubicBezTo>
                        <a:cubicBezTo>
                          <a:pt x="11525" y="83708"/>
                          <a:pt x="6468" y="57063"/>
                          <a:pt x="1173" y="59807"/>
                        </a:cubicBezTo>
                        <a:cubicBezTo>
                          <a:pt x="-4266" y="62645"/>
                          <a:pt x="10977" y="102433"/>
                          <a:pt x="10977" y="102433"/>
                        </a:cubicBezTo>
                        <a:lnTo>
                          <a:pt x="21210" y="979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39"/>
                  <p:cNvSpPr/>
                  <p:nvPr/>
                </p:nvSpPr>
                <p:spPr>
                  <a:xfrm>
                    <a:off x="1529301" y="3201380"/>
                    <a:ext cx="16588" cy="30903"/>
                  </a:xfrm>
                  <a:custGeom>
                    <a:rect b="b" l="l" r="r" t="t"/>
                    <a:pathLst>
                      <a:path extrusionOk="0" h="30903" w="16588">
                        <a:moveTo>
                          <a:pt x="392" y="15964"/>
                        </a:moveTo>
                        <a:cubicBezTo>
                          <a:pt x="1107" y="18898"/>
                          <a:pt x="1942" y="22977"/>
                          <a:pt x="2491" y="25935"/>
                        </a:cubicBezTo>
                        <a:cubicBezTo>
                          <a:pt x="2658" y="26794"/>
                          <a:pt x="2777" y="27342"/>
                          <a:pt x="2896" y="27605"/>
                        </a:cubicBezTo>
                        <a:cubicBezTo>
                          <a:pt x="2944" y="27724"/>
                          <a:pt x="3016" y="27843"/>
                          <a:pt x="3063" y="27676"/>
                        </a:cubicBezTo>
                        <a:cubicBezTo>
                          <a:pt x="3731" y="25005"/>
                          <a:pt x="3874" y="21713"/>
                          <a:pt x="4996" y="19232"/>
                        </a:cubicBezTo>
                        <a:cubicBezTo>
                          <a:pt x="6379" y="17371"/>
                          <a:pt x="5664" y="26054"/>
                          <a:pt x="5711" y="26603"/>
                        </a:cubicBezTo>
                        <a:cubicBezTo>
                          <a:pt x="5664" y="27724"/>
                          <a:pt x="5711" y="28177"/>
                          <a:pt x="5759" y="28797"/>
                        </a:cubicBezTo>
                        <a:cubicBezTo>
                          <a:pt x="5831" y="29990"/>
                          <a:pt x="5783" y="31231"/>
                          <a:pt x="6188" y="30825"/>
                        </a:cubicBezTo>
                        <a:cubicBezTo>
                          <a:pt x="6856" y="30109"/>
                          <a:pt x="7810" y="28106"/>
                          <a:pt x="8383" y="27127"/>
                        </a:cubicBezTo>
                        <a:cubicBezTo>
                          <a:pt x="9933" y="24265"/>
                          <a:pt x="11699" y="21093"/>
                          <a:pt x="13511" y="18158"/>
                        </a:cubicBezTo>
                        <a:lnTo>
                          <a:pt x="14752" y="15439"/>
                        </a:lnTo>
                        <a:cubicBezTo>
                          <a:pt x="15062" y="14413"/>
                          <a:pt x="15324" y="13364"/>
                          <a:pt x="15611" y="12314"/>
                        </a:cubicBezTo>
                        <a:cubicBezTo>
                          <a:pt x="16279" y="9738"/>
                          <a:pt x="16541" y="7520"/>
                          <a:pt x="16589" y="5110"/>
                        </a:cubicBezTo>
                        <a:cubicBezTo>
                          <a:pt x="16565" y="3560"/>
                          <a:pt x="16422" y="1342"/>
                          <a:pt x="15396" y="268"/>
                        </a:cubicBezTo>
                        <a:cubicBezTo>
                          <a:pt x="14656" y="-471"/>
                          <a:pt x="13464" y="459"/>
                          <a:pt x="12366" y="1365"/>
                        </a:cubicBezTo>
                        <a:cubicBezTo>
                          <a:pt x="11818" y="1842"/>
                          <a:pt x="11317" y="2153"/>
                          <a:pt x="10673" y="3154"/>
                        </a:cubicBezTo>
                        <a:cubicBezTo>
                          <a:pt x="9504" y="4920"/>
                          <a:pt x="8550" y="7281"/>
                          <a:pt x="7524" y="9094"/>
                        </a:cubicBezTo>
                        <a:cubicBezTo>
                          <a:pt x="6475" y="10835"/>
                          <a:pt x="5997" y="9881"/>
                          <a:pt x="5711" y="8283"/>
                        </a:cubicBezTo>
                        <a:cubicBezTo>
                          <a:pt x="5520" y="6971"/>
                          <a:pt x="5115" y="5086"/>
                          <a:pt x="4852" y="3775"/>
                        </a:cubicBezTo>
                        <a:cubicBezTo>
                          <a:pt x="4566" y="2749"/>
                          <a:pt x="4399" y="1556"/>
                          <a:pt x="3588" y="912"/>
                        </a:cubicBezTo>
                        <a:cubicBezTo>
                          <a:pt x="3350" y="745"/>
                          <a:pt x="3111" y="864"/>
                          <a:pt x="2873" y="984"/>
                        </a:cubicBezTo>
                        <a:cubicBezTo>
                          <a:pt x="1346" y="1914"/>
                          <a:pt x="702" y="4633"/>
                          <a:pt x="392" y="6446"/>
                        </a:cubicBezTo>
                        <a:cubicBezTo>
                          <a:pt x="82" y="8283"/>
                          <a:pt x="-38" y="10907"/>
                          <a:pt x="10" y="12982"/>
                        </a:cubicBezTo>
                        <a:lnTo>
                          <a:pt x="416" y="15940"/>
                        </a:lnTo>
                        <a:lnTo>
                          <a:pt x="416" y="1594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9"/>
                  <p:cNvSpPr/>
                  <p:nvPr/>
                </p:nvSpPr>
                <p:spPr>
                  <a:xfrm>
                    <a:off x="1492862" y="3215671"/>
                    <a:ext cx="62482" cy="170010"/>
                  </a:xfrm>
                  <a:custGeom>
                    <a:rect b="b" l="l" r="r" t="t"/>
                    <a:pathLst>
                      <a:path extrusionOk="0" h="170010" w="62482">
                        <a:moveTo>
                          <a:pt x="45585" y="837"/>
                        </a:moveTo>
                        <a:cubicBezTo>
                          <a:pt x="62855" y="5059"/>
                          <a:pt x="67006" y="20445"/>
                          <a:pt x="57488" y="59303"/>
                        </a:cubicBezTo>
                        <a:cubicBezTo>
                          <a:pt x="50785" y="86664"/>
                          <a:pt x="25094" y="138618"/>
                          <a:pt x="10448" y="167004"/>
                        </a:cubicBezTo>
                        <a:cubicBezTo>
                          <a:pt x="7776" y="172180"/>
                          <a:pt x="-24" y="170248"/>
                          <a:pt x="0" y="164451"/>
                        </a:cubicBezTo>
                        <a:cubicBezTo>
                          <a:pt x="119" y="132511"/>
                          <a:pt x="1336" y="74546"/>
                          <a:pt x="8015" y="47185"/>
                        </a:cubicBezTo>
                        <a:cubicBezTo>
                          <a:pt x="17533" y="8328"/>
                          <a:pt x="28291" y="-3409"/>
                          <a:pt x="45585" y="814"/>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39"/>
                  <p:cNvSpPr/>
                  <p:nvPr/>
                </p:nvSpPr>
                <p:spPr>
                  <a:xfrm>
                    <a:off x="1492862" y="3215671"/>
                    <a:ext cx="62482" cy="170010"/>
                  </a:xfrm>
                  <a:custGeom>
                    <a:rect b="b" l="l" r="r" t="t"/>
                    <a:pathLst>
                      <a:path extrusionOk="0" h="170010" w="62482">
                        <a:moveTo>
                          <a:pt x="45585" y="837"/>
                        </a:moveTo>
                        <a:cubicBezTo>
                          <a:pt x="62855" y="5059"/>
                          <a:pt x="67006" y="20445"/>
                          <a:pt x="57488" y="59303"/>
                        </a:cubicBezTo>
                        <a:cubicBezTo>
                          <a:pt x="50785" y="86664"/>
                          <a:pt x="25094" y="138618"/>
                          <a:pt x="10448" y="167004"/>
                        </a:cubicBezTo>
                        <a:cubicBezTo>
                          <a:pt x="7776" y="172180"/>
                          <a:pt x="-24" y="170248"/>
                          <a:pt x="0" y="164451"/>
                        </a:cubicBezTo>
                        <a:cubicBezTo>
                          <a:pt x="119" y="132511"/>
                          <a:pt x="1336" y="74546"/>
                          <a:pt x="8015" y="47185"/>
                        </a:cubicBezTo>
                        <a:cubicBezTo>
                          <a:pt x="17533" y="8328"/>
                          <a:pt x="28291" y="-3409"/>
                          <a:pt x="45585" y="81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39"/>
                  <p:cNvSpPr/>
                  <p:nvPr/>
                </p:nvSpPr>
                <p:spPr>
                  <a:xfrm>
                    <a:off x="1509894" y="3234662"/>
                    <a:ext cx="33872" cy="14033"/>
                  </a:xfrm>
                  <a:custGeom>
                    <a:rect b="b" l="l" r="r" t="t"/>
                    <a:pathLst>
                      <a:path extrusionOk="0" h="14033" w="33872">
                        <a:moveTo>
                          <a:pt x="0" y="191"/>
                        </a:moveTo>
                        <a:cubicBezTo>
                          <a:pt x="7490" y="9613"/>
                          <a:pt x="21826" y="16722"/>
                          <a:pt x="33873" y="13048"/>
                        </a:cubicBezTo>
                        <a:cubicBezTo>
                          <a:pt x="33873" y="13048"/>
                          <a:pt x="33873" y="12762"/>
                          <a:pt x="33873" y="12762"/>
                        </a:cubicBezTo>
                        <a:cubicBezTo>
                          <a:pt x="32298" y="12332"/>
                          <a:pt x="30772" y="12142"/>
                          <a:pt x="29269" y="11855"/>
                        </a:cubicBezTo>
                        <a:cubicBezTo>
                          <a:pt x="21850" y="10424"/>
                          <a:pt x="14193" y="9565"/>
                          <a:pt x="7633" y="5486"/>
                        </a:cubicBezTo>
                        <a:cubicBezTo>
                          <a:pt x="4962" y="3983"/>
                          <a:pt x="2457" y="2170"/>
                          <a:pt x="262" y="0"/>
                        </a:cubicBezTo>
                        <a:lnTo>
                          <a:pt x="24" y="191"/>
                        </a:lnTo>
                        <a:lnTo>
                          <a:pt x="24" y="19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39"/>
                  <p:cNvSpPr/>
                  <p:nvPr/>
                </p:nvSpPr>
                <p:spPr>
                  <a:xfrm>
                    <a:off x="1502785" y="3254532"/>
                    <a:ext cx="33872" cy="14033"/>
                  </a:xfrm>
                  <a:custGeom>
                    <a:rect b="b" l="l" r="r" t="t"/>
                    <a:pathLst>
                      <a:path extrusionOk="0" h="14033" w="33872">
                        <a:moveTo>
                          <a:pt x="0" y="191"/>
                        </a:moveTo>
                        <a:cubicBezTo>
                          <a:pt x="7490" y="9613"/>
                          <a:pt x="21826" y="16722"/>
                          <a:pt x="33873" y="13048"/>
                        </a:cubicBezTo>
                        <a:cubicBezTo>
                          <a:pt x="33873" y="13048"/>
                          <a:pt x="33873" y="12762"/>
                          <a:pt x="33873" y="12762"/>
                        </a:cubicBezTo>
                        <a:cubicBezTo>
                          <a:pt x="32298" y="12333"/>
                          <a:pt x="30772" y="12142"/>
                          <a:pt x="29269" y="11855"/>
                        </a:cubicBezTo>
                        <a:cubicBezTo>
                          <a:pt x="21850" y="10424"/>
                          <a:pt x="14193" y="9565"/>
                          <a:pt x="7633" y="5487"/>
                        </a:cubicBezTo>
                        <a:cubicBezTo>
                          <a:pt x="4962" y="3984"/>
                          <a:pt x="2457" y="2171"/>
                          <a:pt x="262" y="0"/>
                        </a:cubicBezTo>
                        <a:lnTo>
                          <a:pt x="24" y="191"/>
                        </a:lnTo>
                        <a:lnTo>
                          <a:pt x="24" y="19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9"/>
                  <p:cNvSpPr/>
                  <p:nvPr/>
                </p:nvSpPr>
                <p:spPr>
                  <a:xfrm>
                    <a:off x="1497800" y="3276573"/>
                    <a:ext cx="31773" cy="11914"/>
                  </a:xfrm>
                  <a:custGeom>
                    <a:rect b="b" l="l" r="r" t="t"/>
                    <a:pathLst>
                      <a:path extrusionOk="0" h="11914" w="31773">
                        <a:moveTo>
                          <a:pt x="0" y="191"/>
                        </a:moveTo>
                        <a:cubicBezTo>
                          <a:pt x="7729" y="8158"/>
                          <a:pt x="20586" y="14479"/>
                          <a:pt x="31773" y="10878"/>
                        </a:cubicBezTo>
                        <a:cubicBezTo>
                          <a:pt x="31773" y="10878"/>
                          <a:pt x="31773" y="10591"/>
                          <a:pt x="31773" y="10591"/>
                        </a:cubicBezTo>
                        <a:cubicBezTo>
                          <a:pt x="26144" y="9208"/>
                          <a:pt x="20801" y="8731"/>
                          <a:pt x="15219" y="7466"/>
                        </a:cubicBezTo>
                        <a:cubicBezTo>
                          <a:pt x="9780" y="6011"/>
                          <a:pt x="4652" y="3459"/>
                          <a:pt x="215" y="0"/>
                        </a:cubicBezTo>
                        <a:lnTo>
                          <a:pt x="0" y="215"/>
                        </a:lnTo>
                        <a:lnTo>
                          <a:pt x="0" y="21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9"/>
                  <p:cNvSpPr/>
                  <p:nvPr/>
                </p:nvSpPr>
                <p:spPr>
                  <a:xfrm>
                    <a:off x="1495581" y="3300522"/>
                    <a:ext cx="26096" cy="7821"/>
                  </a:xfrm>
                  <a:custGeom>
                    <a:rect b="b" l="l" r="r" t="t"/>
                    <a:pathLst>
                      <a:path extrusionOk="0" h="7821" w="26096">
                        <a:moveTo>
                          <a:pt x="0" y="238"/>
                        </a:moveTo>
                        <a:cubicBezTo>
                          <a:pt x="3650" y="3053"/>
                          <a:pt x="7896" y="5105"/>
                          <a:pt x="12309" y="6440"/>
                        </a:cubicBezTo>
                        <a:cubicBezTo>
                          <a:pt x="16745" y="8039"/>
                          <a:pt x="21612" y="8444"/>
                          <a:pt x="26096" y="6608"/>
                        </a:cubicBezTo>
                        <a:cubicBezTo>
                          <a:pt x="26096" y="6608"/>
                          <a:pt x="26096" y="6321"/>
                          <a:pt x="26096" y="6321"/>
                        </a:cubicBezTo>
                        <a:cubicBezTo>
                          <a:pt x="21635" y="4914"/>
                          <a:pt x="17413" y="4675"/>
                          <a:pt x="12881" y="4127"/>
                        </a:cubicBezTo>
                        <a:cubicBezTo>
                          <a:pt x="8516" y="3387"/>
                          <a:pt x="4246" y="1980"/>
                          <a:pt x="167" y="0"/>
                        </a:cubicBezTo>
                        <a:lnTo>
                          <a:pt x="0" y="262"/>
                        </a:lnTo>
                        <a:lnTo>
                          <a:pt x="0" y="26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1" name="Google Shape;801;p39"/>
                <p:cNvGrpSpPr/>
                <p:nvPr/>
              </p:nvGrpSpPr>
              <p:grpSpPr>
                <a:xfrm>
                  <a:off x="1384746" y="3097099"/>
                  <a:ext cx="110763" cy="115808"/>
                  <a:chOff x="1384746" y="3097099"/>
                  <a:chExt cx="110763" cy="115808"/>
                </a:xfrm>
              </p:grpSpPr>
              <p:sp>
                <p:nvSpPr>
                  <p:cNvPr id="802" name="Google Shape;802;p39"/>
                  <p:cNvSpPr/>
                  <p:nvPr/>
                </p:nvSpPr>
                <p:spPr>
                  <a:xfrm rot="-2064314">
                    <a:off x="1399299" y="3111652"/>
                    <a:ext cx="74609" cy="74609"/>
                  </a:xfrm>
                  <a:custGeom>
                    <a:rect b="b" l="l" r="r" t="t"/>
                    <a:pathLst>
                      <a:path extrusionOk="0" h="74615" w="74615">
                        <a:moveTo>
                          <a:pt x="74615" y="37308"/>
                        </a:moveTo>
                        <a:cubicBezTo>
                          <a:pt x="74615" y="57912"/>
                          <a:pt x="57912" y="74615"/>
                          <a:pt x="37308" y="74615"/>
                        </a:cubicBezTo>
                        <a:cubicBezTo>
                          <a:pt x="16703" y="74615"/>
                          <a:pt x="0" y="57912"/>
                          <a:pt x="0" y="37308"/>
                        </a:cubicBezTo>
                        <a:cubicBezTo>
                          <a:pt x="0" y="16703"/>
                          <a:pt x="16703" y="0"/>
                          <a:pt x="37308" y="0"/>
                        </a:cubicBezTo>
                        <a:cubicBezTo>
                          <a:pt x="57912" y="0"/>
                          <a:pt x="74615" y="16703"/>
                          <a:pt x="74615" y="3730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39"/>
                  <p:cNvSpPr/>
                  <p:nvPr/>
                </p:nvSpPr>
                <p:spPr>
                  <a:xfrm>
                    <a:off x="1462401" y="3131255"/>
                    <a:ext cx="7817" cy="36305"/>
                  </a:xfrm>
                  <a:custGeom>
                    <a:rect b="b" l="l" r="r" t="t"/>
                    <a:pathLst>
                      <a:path extrusionOk="0" h="36305" w="7817">
                        <a:moveTo>
                          <a:pt x="215" y="36306"/>
                        </a:moveTo>
                        <a:cubicBezTo>
                          <a:pt x="9017" y="26812"/>
                          <a:pt x="11450" y="8945"/>
                          <a:pt x="620" y="0"/>
                        </a:cubicBezTo>
                        <a:lnTo>
                          <a:pt x="382" y="191"/>
                        </a:lnTo>
                        <a:cubicBezTo>
                          <a:pt x="5701" y="12189"/>
                          <a:pt x="8063" y="24641"/>
                          <a:pt x="0" y="36115"/>
                        </a:cubicBezTo>
                        <a:cubicBezTo>
                          <a:pt x="0" y="36115"/>
                          <a:pt x="239" y="36306"/>
                          <a:pt x="239" y="36306"/>
                        </a:cubicBezTo>
                        <a:lnTo>
                          <a:pt x="239" y="3630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39"/>
                  <p:cNvSpPr/>
                  <p:nvPr/>
                </p:nvSpPr>
                <p:spPr>
                  <a:xfrm>
                    <a:off x="1459085" y="3178772"/>
                    <a:ext cx="36424" cy="15101"/>
                  </a:xfrm>
                  <a:custGeom>
                    <a:rect b="b" l="l" r="r" t="t"/>
                    <a:pathLst>
                      <a:path extrusionOk="0" h="15101" w="36424">
                        <a:moveTo>
                          <a:pt x="0" y="0"/>
                        </a:moveTo>
                        <a:cubicBezTo>
                          <a:pt x="0" y="0"/>
                          <a:pt x="20228" y="17771"/>
                          <a:pt x="35256" y="5963"/>
                        </a:cubicBezTo>
                        <a:lnTo>
                          <a:pt x="36425" y="13644"/>
                        </a:lnTo>
                        <a:cubicBezTo>
                          <a:pt x="36425" y="13644"/>
                          <a:pt x="16745" y="21683"/>
                          <a:pt x="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9"/>
                  <p:cNvSpPr/>
                  <p:nvPr/>
                </p:nvSpPr>
                <p:spPr>
                  <a:xfrm>
                    <a:off x="1454004" y="3178772"/>
                    <a:ext cx="10454" cy="34135"/>
                  </a:xfrm>
                  <a:custGeom>
                    <a:rect b="b" l="l" r="r" t="t"/>
                    <a:pathLst>
                      <a:path extrusionOk="0" h="34135" w="10454">
                        <a:moveTo>
                          <a:pt x="5081" y="0"/>
                        </a:moveTo>
                        <a:cubicBezTo>
                          <a:pt x="5081" y="0"/>
                          <a:pt x="20061" y="16769"/>
                          <a:pt x="0" y="34135"/>
                        </a:cubicBezTo>
                        <a:lnTo>
                          <a:pt x="5081"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9"/>
                  <p:cNvSpPr/>
                  <p:nvPr/>
                </p:nvSpPr>
                <p:spPr>
                  <a:xfrm>
                    <a:off x="1443866" y="3178772"/>
                    <a:ext cx="15288" cy="22995"/>
                  </a:xfrm>
                  <a:custGeom>
                    <a:rect b="b" l="l" r="r" t="t"/>
                    <a:pathLst>
                      <a:path extrusionOk="0" h="22995" w="15288">
                        <a:moveTo>
                          <a:pt x="15219" y="0"/>
                        </a:moveTo>
                        <a:cubicBezTo>
                          <a:pt x="15219" y="0"/>
                          <a:pt x="17199" y="17342"/>
                          <a:pt x="0" y="22995"/>
                        </a:cubicBezTo>
                        <a:lnTo>
                          <a:pt x="1521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7" name="Google Shape;807;p39"/>
                <p:cNvGrpSpPr/>
                <p:nvPr/>
              </p:nvGrpSpPr>
              <p:grpSpPr>
                <a:xfrm>
                  <a:off x="1381727" y="3243225"/>
                  <a:ext cx="78908" cy="103841"/>
                  <a:chOff x="1381727" y="3243225"/>
                  <a:chExt cx="78908" cy="103841"/>
                </a:xfrm>
              </p:grpSpPr>
              <p:sp>
                <p:nvSpPr>
                  <p:cNvPr id="808" name="Google Shape;808;p39"/>
                  <p:cNvSpPr/>
                  <p:nvPr/>
                </p:nvSpPr>
                <p:spPr>
                  <a:xfrm>
                    <a:off x="1381727" y="3243225"/>
                    <a:ext cx="78908" cy="103841"/>
                  </a:xfrm>
                  <a:custGeom>
                    <a:rect b="b" l="l" r="r" t="t"/>
                    <a:pathLst>
                      <a:path extrusionOk="0" h="103841" w="78908">
                        <a:moveTo>
                          <a:pt x="0" y="90525"/>
                        </a:moveTo>
                        <a:cubicBezTo>
                          <a:pt x="23186" y="103526"/>
                          <a:pt x="51310" y="107700"/>
                          <a:pt x="78909" y="99948"/>
                        </a:cubicBezTo>
                        <a:lnTo>
                          <a:pt x="50809" y="0"/>
                        </a:lnTo>
                        <a:lnTo>
                          <a:pt x="0" y="905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39"/>
                  <p:cNvSpPr/>
                  <p:nvPr/>
                </p:nvSpPr>
                <p:spPr>
                  <a:xfrm>
                    <a:off x="1387404" y="3243225"/>
                    <a:ext cx="70106" cy="91474"/>
                  </a:xfrm>
                  <a:custGeom>
                    <a:rect b="b" l="l" r="r" t="t"/>
                    <a:pathLst>
                      <a:path extrusionOk="0" h="91474" w="70106">
                        <a:moveTo>
                          <a:pt x="0" y="80435"/>
                        </a:moveTo>
                        <a:cubicBezTo>
                          <a:pt x="21015" y="90979"/>
                          <a:pt x="45656" y="94461"/>
                          <a:pt x="70107" y="88736"/>
                        </a:cubicBezTo>
                        <a:lnTo>
                          <a:pt x="45155" y="0"/>
                        </a:lnTo>
                        <a:lnTo>
                          <a:pt x="0" y="8045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39"/>
                  <p:cNvSpPr/>
                  <p:nvPr/>
                </p:nvSpPr>
                <p:spPr>
                  <a:xfrm>
                    <a:off x="1415949" y="3282202"/>
                    <a:ext cx="6955" cy="11651"/>
                  </a:xfrm>
                  <a:custGeom>
                    <a:rect b="b" l="l" r="r" t="t"/>
                    <a:pathLst>
                      <a:path extrusionOk="0" h="11651" w="6955">
                        <a:moveTo>
                          <a:pt x="4469" y="310"/>
                        </a:moveTo>
                        <a:cubicBezTo>
                          <a:pt x="4683" y="286"/>
                          <a:pt x="4588" y="310"/>
                          <a:pt x="4612" y="334"/>
                        </a:cubicBezTo>
                        <a:cubicBezTo>
                          <a:pt x="4612" y="763"/>
                          <a:pt x="4492" y="1431"/>
                          <a:pt x="4445" y="1861"/>
                        </a:cubicBezTo>
                        <a:cubicBezTo>
                          <a:pt x="4135" y="4127"/>
                          <a:pt x="3300" y="6560"/>
                          <a:pt x="2894" y="8659"/>
                        </a:cubicBezTo>
                        <a:cubicBezTo>
                          <a:pt x="2870" y="9017"/>
                          <a:pt x="2894" y="9231"/>
                          <a:pt x="2894" y="9399"/>
                        </a:cubicBezTo>
                        <a:cubicBezTo>
                          <a:pt x="2894" y="9899"/>
                          <a:pt x="4015" y="10400"/>
                          <a:pt x="4469" y="10090"/>
                        </a:cubicBezTo>
                        <a:cubicBezTo>
                          <a:pt x="5733" y="9231"/>
                          <a:pt x="4874" y="7466"/>
                          <a:pt x="4492" y="6274"/>
                        </a:cubicBezTo>
                        <a:cubicBezTo>
                          <a:pt x="4230" y="5343"/>
                          <a:pt x="4182" y="4389"/>
                          <a:pt x="4135" y="3387"/>
                        </a:cubicBezTo>
                        <a:cubicBezTo>
                          <a:pt x="4111" y="2385"/>
                          <a:pt x="4135" y="1312"/>
                          <a:pt x="4325" y="334"/>
                        </a:cubicBezTo>
                        <a:cubicBezTo>
                          <a:pt x="4349" y="286"/>
                          <a:pt x="4254" y="262"/>
                          <a:pt x="4469" y="334"/>
                        </a:cubicBezTo>
                        <a:lnTo>
                          <a:pt x="4469" y="334"/>
                        </a:lnTo>
                        <a:close/>
                        <a:moveTo>
                          <a:pt x="4492" y="24"/>
                        </a:moveTo>
                        <a:cubicBezTo>
                          <a:pt x="6091" y="1503"/>
                          <a:pt x="7045" y="3864"/>
                          <a:pt x="6949" y="6059"/>
                        </a:cubicBezTo>
                        <a:cubicBezTo>
                          <a:pt x="6830" y="7180"/>
                          <a:pt x="6377" y="8278"/>
                          <a:pt x="5995" y="9351"/>
                        </a:cubicBezTo>
                        <a:cubicBezTo>
                          <a:pt x="5661" y="10544"/>
                          <a:pt x="4516" y="11617"/>
                          <a:pt x="3204" y="11641"/>
                        </a:cubicBezTo>
                        <a:cubicBezTo>
                          <a:pt x="2584" y="11688"/>
                          <a:pt x="1678" y="11593"/>
                          <a:pt x="1034" y="10949"/>
                        </a:cubicBezTo>
                        <a:cubicBezTo>
                          <a:pt x="390" y="10329"/>
                          <a:pt x="151" y="9518"/>
                          <a:pt x="56" y="8850"/>
                        </a:cubicBezTo>
                        <a:cubicBezTo>
                          <a:pt x="-350" y="5391"/>
                          <a:pt x="1511" y="2433"/>
                          <a:pt x="4015" y="334"/>
                        </a:cubicBezTo>
                        <a:cubicBezTo>
                          <a:pt x="4063" y="310"/>
                          <a:pt x="4230" y="167"/>
                          <a:pt x="4278" y="143"/>
                        </a:cubicBezTo>
                        <a:cubicBezTo>
                          <a:pt x="4325" y="143"/>
                          <a:pt x="4278" y="96"/>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9"/>
                  <p:cNvSpPr/>
                  <p:nvPr/>
                </p:nvSpPr>
                <p:spPr>
                  <a:xfrm>
                    <a:off x="1433052" y="3295847"/>
                    <a:ext cx="6955" cy="11651"/>
                  </a:xfrm>
                  <a:custGeom>
                    <a:rect b="b" l="l" r="r" t="t"/>
                    <a:pathLst>
                      <a:path extrusionOk="0" h="11651" w="6955">
                        <a:moveTo>
                          <a:pt x="4469" y="310"/>
                        </a:moveTo>
                        <a:cubicBezTo>
                          <a:pt x="4683" y="286"/>
                          <a:pt x="4588" y="310"/>
                          <a:pt x="4612" y="334"/>
                        </a:cubicBezTo>
                        <a:cubicBezTo>
                          <a:pt x="4612" y="763"/>
                          <a:pt x="4492" y="1431"/>
                          <a:pt x="4445" y="1860"/>
                        </a:cubicBezTo>
                        <a:cubicBezTo>
                          <a:pt x="4135" y="4127"/>
                          <a:pt x="3300" y="6560"/>
                          <a:pt x="2870" y="8659"/>
                        </a:cubicBezTo>
                        <a:cubicBezTo>
                          <a:pt x="2847" y="9017"/>
                          <a:pt x="2870" y="9231"/>
                          <a:pt x="2870" y="9398"/>
                        </a:cubicBezTo>
                        <a:cubicBezTo>
                          <a:pt x="2847" y="9899"/>
                          <a:pt x="3992" y="10400"/>
                          <a:pt x="4445" y="10090"/>
                        </a:cubicBezTo>
                        <a:cubicBezTo>
                          <a:pt x="5709" y="9231"/>
                          <a:pt x="4850" y="7466"/>
                          <a:pt x="4469" y="6274"/>
                        </a:cubicBezTo>
                        <a:cubicBezTo>
                          <a:pt x="4206" y="5343"/>
                          <a:pt x="4159" y="4389"/>
                          <a:pt x="4111" y="3387"/>
                        </a:cubicBezTo>
                        <a:cubicBezTo>
                          <a:pt x="4087" y="2385"/>
                          <a:pt x="4111" y="1312"/>
                          <a:pt x="4302" y="334"/>
                        </a:cubicBezTo>
                        <a:cubicBezTo>
                          <a:pt x="4325" y="286"/>
                          <a:pt x="4230" y="262"/>
                          <a:pt x="4445" y="334"/>
                        </a:cubicBezTo>
                        <a:lnTo>
                          <a:pt x="4445" y="334"/>
                        </a:lnTo>
                        <a:close/>
                        <a:moveTo>
                          <a:pt x="4492" y="24"/>
                        </a:moveTo>
                        <a:cubicBezTo>
                          <a:pt x="6091" y="1503"/>
                          <a:pt x="7045" y="3864"/>
                          <a:pt x="6949" y="6059"/>
                        </a:cubicBezTo>
                        <a:cubicBezTo>
                          <a:pt x="6830" y="7180"/>
                          <a:pt x="6377" y="8277"/>
                          <a:pt x="5995" y="9351"/>
                        </a:cubicBezTo>
                        <a:cubicBezTo>
                          <a:pt x="5661" y="10543"/>
                          <a:pt x="4516" y="11617"/>
                          <a:pt x="3204" y="11641"/>
                        </a:cubicBezTo>
                        <a:cubicBezTo>
                          <a:pt x="2584" y="11688"/>
                          <a:pt x="1678" y="11593"/>
                          <a:pt x="1034" y="10949"/>
                        </a:cubicBezTo>
                        <a:cubicBezTo>
                          <a:pt x="390" y="10329"/>
                          <a:pt x="151" y="9494"/>
                          <a:pt x="56" y="8850"/>
                        </a:cubicBezTo>
                        <a:cubicBezTo>
                          <a:pt x="-350" y="5391"/>
                          <a:pt x="1511" y="2433"/>
                          <a:pt x="4015" y="334"/>
                        </a:cubicBezTo>
                        <a:cubicBezTo>
                          <a:pt x="4063" y="310"/>
                          <a:pt x="4230" y="167"/>
                          <a:pt x="4278" y="143"/>
                        </a:cubicBezTo>
                        <a:cubicBezTo>
                          <a:pt x="4325" y="143"/>
                          <a:pt x="4278" y="95"/>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9"/>
                  <p:cNvSpPr/>
                  <p:nvPr/>
                </p:nvSpPr>
                <p:spPr>
                  <a:xfrm>
                    <a:off x="1417977" y="3307488"/>
                    <a:ext cx="6955" cy="11650"/>
                  </a:xfrm>
                  <a:custGeom>
                    <a:rect b="b" l="l" r="r" t="t"/>
                    <a:pathLst>
                      <a:path extrusionOk="0" h="11650" w="6955">
                        <a:moveTo>
                          <a:pt x="4469" y="310"/>
                        </a:moveTo>
                        <a:cubicBezTo>
                          <a:pt x="4683" y="286"/>
                          <a:pt x="4588" y="310"/>
                          <a:pt x="4612" y="334"/>
                        </a:cubicBezTo>
                        <a:cubicBezTo>
                          <a:pt x="4612" y="763"/>
                          <a:pt x="4492" y="1431"/>
                          <a:pt x="4445" y="1860"/>
                        </a:cubicBezTo>
                        <a:cubicBezTo>
                          <a:pt x="4135" y="4127"/>
                          <a:pt x="3300" y="6560"/>
                          <a:pt x="2894" y="8659"/>
                        </a:cubicBezTo>
                        <a:cubicBezTo>
                          <a:pt x="2870" y="9017"/>
                          <a:pt x="2894" y="9231"/>
                          <a:pt x="2894" y="9398"/>
                        </a:cubicBezTo>
                        <a:cubicBezTo>
                          <a:pt x="2870" y="9899"/>
                          <a:pt x="4015" y="10400"/>
                          <a:pt x="4469" y="10090"/>
                        </a:cubicBezTo>
                        <a:cubicBezTo>
                          <a:pt x="5733" y="9231"/>
                          <a:pt x="4874" y="7466"/>
                          <a:pt x="4492" y="6273"/>
                        </a:cubicBezTo>
                        <a:cubicBezTo>
                          <a:pt x="4230" y="5343"/>
                          <a:pt x="4182" y="4389"/>
                          <a:pt x="4135" y="3387"/>
                        </a:cubicBezTo>
                        <a:cubicBezTo>
                          <a:pt x="4111" y="2385"/>
                          <a:pt x="4135" y="1336"/>
                          <a:pt x="4325" y="334"/>
                        </a:cubicBezTo>
                        <a:cubicBezTo>
                          <a:pt x="4349" y="286"/>
                          <a:pt x="4254" y="262"/>
                          <a:pt x="4469" y="334"/>
                        </a:cubicBezTo>
                        <a:lnTo>
                          <a:pt x="4469" y="334"/>
                        </a:lnTo>
                        <a:close/>
                        <a:moveTo>
                          <a:pt x="4492" y="24"/>
                        </a:moveTo>
                        <a:cubicBezTo>
                          <a:pt x="6091" y="1503"/>
                          <a:pt x="7045" y="3864"/>
                          <a:pt x="6949" y="6059"/>
                        </a:cubicBezTo>
                        <a:cubicBezTo>
                          <a:pt x="6830" y="7180"/>
                          <a:pt x="6377" y="8277"/>
                          <a:pt x="5995" y="9351"/>
                        </a:cubicBezTo>
                        <a:cubicBezTo>
                          <a:pt x="5661" y="10543"/>
                          <a:pt x="4516" y="11617"/>
                          <a:pt x="3204" y="11640"/>
                        </a:cubicBezTo>
                        <a:cubicBezTo>
                          <a:pt x="2584" y="11688"/>
                          <a:pt x="1678" y="11593"/>
                          <a:pt x="1034" y="10949"/>
                        </a:cubicBezTo>
                        <a:cubicBezTo>
                          <a:pt x="390" y="10329"/>
                          <a:pt x="151" y="9518"/>
                          <a:pt x="56" y="8850"/>
                        </a:cubicBezTo>
                        <a:cubicBezTo>
                          <a:pt x="-350" y="5391"/>
                          <a:pt x="1511" y="2433"/>
                          <a:pt x="4015" y="334"/>
                        </a:cubicBezTo>
                        <a:cubicBezTo>
                          <a:pt x="4063" y="310"/>
                          <a:pt x="4230" y="167"/>
                          <a:pt x="4278" y="143"/>
                        </a:cubicBezTo>
                        <a:cubicBezTo>
                          <a:pt x="4325" y="143"/>
                          <a:pt x="4278" y="95"/>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13" name="Google Shape;813;p39"/>
              <p:cNvSpPr/>
              <p:nvPr/>
            </p:nvSpPr>
            <p:spPr>
              <a:xfrm>
                <a:off x="1932585" y="3289048"/>
                <a:ext cx="142073" cy="18606"/>
              </a:xfrm>
              <a:custGeom>
                <a:rect b="b" l="l" r="r" t="t"/>
                <a:pathLst>
                  <a:path extrusionOk="0" h="18606" w="142073">
                    <a:moveTo>
                      <a:pt x="0" y="0"/>
                    </a:moveTo>
                    <a:lnTo>
                      <a:pt x="142074" y="18606"/>
                    </a:lnTo>
                    <a:lnTo>
                      <a:pt x="138949" y="0"/>
                    </a:lnTo>
                    <a:lnTo>
                      <a:pt x="0"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39"/>
              <p:cNvSpPr/>
              <p:nvPr/>
            </p:nvSpPr>
            <p:spPr>
              <a:xfrm>
                <a:off x="1598654" y="3315717"/>
                <a:ext cx="108153" cy="127260"/>
              </a:xfrm>
              <a:custGeom>
                <a:rect b="b" l="l" r="r" t="t"/>
                <a:pathLst>
                  <a:path extrusionOk="0" h="127260" w="108153">
                    <a:moveTo>
                      <a:pt x="82678" y="572"/>
                    </a:moveTo>
                    <a:lnTo>
                      <a:pt x="0" y="0"/>
                    </a:lnTo>
                    <a:lnTo>
                      <a:pt x="8492" y="124231"/>
                    </a:lnTo>
                    <a:lnTo>
                      <a:pt x="108154" y="127261"/>
                    </a:lnTo>
                    <a:lnTo>
                      <a:pt x="82678" y="572"/>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39"/>
              <p:cNvSpPr/>
              <p:nvPr/>
            </p:nvSpPr>
            <p:spPr>
              <a:xfrm>
                <a:off x="1614016" y="3297016"/>
                <a:ext cx="41362" cy="34254"/>
              </a:xfrm>
              <a:custGeom>
                <a:rect b="b" l="l" r="r" t="t"/>
                <a:pathLst>
                  <a:path extrusionOk="0" h="34254" w="41362">
                    <a:moveTo>
                      <a:pt x="41363" y="34254"/>
                    </a:moveTo>
                    <a:lnTo>
                      <a:pt x="0" y="0"/>
                    </a:lnTo>
                    <a:lnTo>
                      <a:pt x="0" y="34254"/>
                    </a:lnTo>
                    <a:lnTo>
                      <a:pt x="41363" y="34254"/>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39"/>
              <p:cNvSpPr/>
              <p:nvPr/>
            </p:nvSpPr>
            <p:spPr>
              <a:xfrm>
                <a:off x="1502905" y="3315717"/>
                <a:ext cx="105458" cy="34683"/>
              </a:xfrm>
              <a:custGeom>
                <a:rect b="b" l="l" r="r" t="t"/>
                <a:pathLst>
                  <a:path extrusionOk="0" h="34683" w="105458">
                    <a:moveTo>
                      <a:pt x="95750" y="0"/>
                    </a:moveTo>
                    <a:lnTo>
                      <a:pt x="12309" y="0"/>
                    </a:lnTo>
                    <a:cubicBezTo>
                      <a:pt x="5510" y="0"/>
                      <a:pt x="0" y="6106"/>
                      <a:pt x="0" y="13620"/>
                    </a:cubicBezTo>
                    <a:lnTo>
                      <a:pt x="0" y="13620"/>
                    </a:lnTo>
                    <a:cubicBezTo>
                      <a:pt x="0" y="20753"/>
                      <a:pt x="4985" y="26669"/>
                      <a:pt x="11402" y="27194"/>
                    </a:cubicBezTo>
                    <a:lnTo>
                      <a:pt x="105458" y="34684"/>
                    </a:lnTo>
                    <a:lnTo>
                      <a:pt x="95726"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9"/>
              <p:cNvSpPr/>
              <p:nvPr/>
            </p:nvSpPr>
            <p:spPr>
              <a:xfrm>
                <a:off x="1486469" y="3347252"/>
                <a:ext cx="129001" cy="34683"/>
              </a:xfrm>
              <a:custGeom>
                <a:rect b="b" l="l" r="r" t="t"/>
                <a:pathLst>
                  <a:path extrusionOk="0" h="34683" w="129001">
                    <a:moveTo>
                      <a:pt x="117123" y="0"/>
                    </a:moveTo>
                    <a:lnTo>
                      <a:pt x="15052" y="0"/>
                    </a:lnTo>
                    <a:cubicBezTo>
                      <a:pt x="6751" y="0"/>
                      <a:pt x="0" y="6107"/>
                      <a:pt x="0" y="13620"/>
                    </a:cubicBezTo>
                    <a:lnTo>
                      <a:pt x="0" y="13620"/>
                    </a:lnTo>
                    <a:cubicBezTo>
                      <a:pt x="0" y="20753"/>
                      <a:pt x="6107" y="26669"/>
                      <a:pt x="13955" y="27194"/>
                    </a:cubicBezTo>
                    <a:lnTo>
                      <a:pt x="129002" y="34684"/>
                    </a:lnTo>
                    <a:lnTo>
                      <a:pt x="117099"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9"/>
              <p:cNvSpPr/>
              <p:nvPr/>
            </p:nvSpPr>
            <p:spPr>
              <a:xfrm>
                <a:off x="1502928" y="3378000"/>
                <a:ext cx="112590" cy="34683"/>
              </a:xfrm>
              <a:custGeom>
                <a:rect b="b" l="l" r="r" t="t"/>
                <a:pathLst>
                  <a:path extrusionOk="0" h="34683" w="112590">
                    <a:moveTo>
                      <a:pt x="112567" y="0"/>
                    </a:moveTo>
                    <a:lnTo>
                      <a:pt x="13120" y="0"/>
                    </a:lnTo>
                    <a:cubicBezTo>
                      <a:pt x="5868" y="0"/>
                      <a:pt x="0" y="6107"/>
                      <a:pt x="0" y="13620"/>
                    </a:cubicBezTo>
                    <a:lnTo>
                      <a:pt x="0" y="13620"/>
                    </a:lnTo>
                    <a:cubicBezTo>
                      <a:pt x="0" y="20753"/>
                      <a:pt x="5319" y="26669"/>
                      <a:pt x="12189" y="27194"/>
                    </a:cubicBezTo>
                    <a:lnTo>
                      <a:pt x="112590" y="34684"/>
                    </a:lnTo>
                    <a:lnTo>
                      <a:pt x="112590"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9"/>
              <p:cNvSpPr/>
              <p:nvPr/>
            </p:nvSpPr>
            <p:spPr>
              <a:xfrm>
                <a:off x="1522591" y="3404215"/>
                <a:ext cx="114039" cy="38773"/>
              </a:xfrm>
              <a:custGeom>
                <a:rect b="b" l="l" r="r" t="t"/>
                <a:pathLst>
                  <a:path extrusionOk="0" h="38773" w="114039">
                    <a:moveTo>
                      <a:pt x="110723" y="0"/>
                    </a:moveTo>
                    <a:lnTo>
                      <a:pt x="11825" y="11617"/>
                    </a:lnTo>
                    <a:cubicBezTo>
                      <a:pt x="4621" y="12476"/>
                      <a:pt x="-651" y="19226"/>
                      <a:pt x="65" y="26693"/>
                    </a:cubicBezTo>
                    <a:lnTo>
                      <a:pt x="65" y="26693"/>
                    </a:lnTo>
                    <a:cubicBezTo>
                      <a:pt x="757" y="33777"/>
                      <a:pt x="6601" y="39049"/>
                      <a:pt x="13471" y="38763"/>
                    </a:cubicBezTo>
                    <a:lnTo>
                      <a:pt x="114039" y="34493"/>
                    </a:lnTo>
                    <a:lnTo>
                      <a:pt x="110723"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9"/>
              <p:cNvSpPr/>
              <p:nvPr/>
            </p:nvSpPr>
            <p:spPr>
              <a:xfrm>
                <a:off x="1681332" y="3312998"/>
                <a:ext cx="34445" cy="129979"/>
              </a:xfrm>
              <a:custGeom>
                <a:rect b="b" l="l" r="r" t="t"/>
                <a:pathLst>
                  <a:path extrusionOk="0" h="129979" w="34445">
                    <a:moveTo>
                      <a:pt x="0" y="3292"/>
                    </a:moveTo>
                    <a:lnTo>
                      <a:pt x="0" y="129980"/>
                    </a:lnTo>
                    <a:lnTo>
                      <a:pt x="34445" y="129980"/>
                    </a:lnTo>
                    <a:lnTo>
                      <a:pt x="25476" y="0"/>
                    </a:lnTo>
                    <a:lnTo>
                      <a:pt x="0" y="3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9"/>
              <p:cNvSpPr/>
              <p:nvPr/>
            </p:nvSpPr>
            <p:spPr>
              <a:xfrm>
                <a:off x="1663895" y="3341718"/>
                <a:ext cx="69319" cy="72515"/>
              </a:xfrm>
              <a:custGeom>
                <a:rect b="b" l="l" r="r" t="t"/>
                <a:pathLst>
                  <a:path extrusionOk="0" h="72515" w="69319">
                    <a:moveTo>
                      <a:pt x="69319" y="36258"/>
                    </a:moveTo>
                    <a:cubicBezTo>
                      <a:pt x="69319" y="56283"/>
                      <a:pt x="53802" y="72516"/>
                      <a:pt x="34660" y="72516"/>
                    </a:cubicBezTo>
                    <a:cubicBezTo>
                      <a:pt x="15518" y="72516"/>
                      <a:pt x="0" y="56282"/>
                      <a:pt x="0" y="36258"/>
                    </a:cubicBezTo>
                    <a:cubicBezTo>
                      <a:pt x="0" y="16233"/>
                      <a:pt x="15518" y="0"/>
                      <a:pt x="34660" y="0"/>
                    </a:cubicBezTo>
                    <a:cubicBezTo>
                      <a:pt x="53802" y="0"/>
                      <a:pt x="69319" y="16233"/>
                      <a:pt x="69319" y="3625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39"/>
              <p:cNvSpPr/>
              <p:nvPr/>
            </p:nvSpPr>
            <p:spPr>
              <a:xfrm>
                <a:off x="1670751" y="3349343"/>
                <a:ext cx="55298" cy="56613"/>
              </a:xfrm>
              <a:custGeom>
                <a:rect b="b" l="l" r="r" t="t"/>
                <a:pathLst>
                  <a:path extrusionOk="0" h="56613" w="55298">
                    <a:moveTo>
                      <a:pt x="27803" y="56613"/>
                    </a:moveTo>
                    <a:cubicBezTo>
                      <a:pt x="2613" y="56565"/>
                      <a:pt x="-8932" y="26295"/>
                      <a:pt x="7981" y="8333"/>
                    </a:cubicBezTo>
                    <a:cubicBezTo>
                      <a:pt x="22007" y="-6743"/>
                      <a:pt x="45336" y="-64"/>
                      <a:pt x="52898" y="17970"/>
                    </a:cubicBezTo>
                    <a:cubicBezTo>
                      <a:pt x="60960" y="36266"/>
                      <a:pt x="47745" y="56685"/>
                      <a:pt x="27803" y="56613"/>
                    </a:cubicBezTo>
                    <a:lnTo>
                      <a:pt x="27803" y="56613"/>
                    </a:lnTo>
                    <a:close/>
                    <a:moveTo>
                      <a:pt x="27803" y="56303"/>
                    </a:moveTo>
                    <a:cubicBezTo>
                      <a:pt x="50083" y="56184"/>
                      <a:pt x="60531" y="25269"/>
                      <a:pt x="46242" y="9597"/>
                    </a:cubicBezTo>
                    <a:cubicBezTo>
                      <a:pt x="36772" y="-1495"/>
                      <a:pt x="19240" y="-612"/>
                      <a:pt x="10056" y="10217"/>
                    </a:cubicBezTo>
                    <a:cubicBezTo>
                      <a:pt x="-4352" y="25961"/>
                      <a:pt x="5285" y="55898"/>
                      <a:pt x="27803" y="56303"/>
                    </a:cubicBezTo>
                    <a:lnTo>
                      <a:pt x="27803" y="5630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39"/>
              <p:cNvSpPr/>
              <p:nvPr/>
            </p:nvSpPr>
            <p:spPr>
              <a:xfrm>
                <a:off x="1367605" y="3005330"/>
                <a:ext cx="124946" cy="81270"/>
              </a:xfrm>
              <a:custGeom>
                <a:rect b="b" l="l" r="r" t="t"/>
                <a:pathLst>
                  <a:path extrusionOk="0" h="81270" w="124946">
                    <a:moveTo>
                      <a:pt x="60732" y="0"/>
                    </a:moveTo>
                    <a:lnTo>
                      <a:pt x="60732" y="0"/>
                    </a:lnTo>
                    <a:cubicBezTo>
                      <a:pt x="32632" y="0"/>
                      <a:pt x="8110" y="19011"/>
                      <a:pt x="1097" y="46205"/>
                    </a:cubicBezTo>
                    <a:lnTo>
                      <a:pt x="0" y="81270"/>
                    </a:lnTo>
                    <a:lnTo>
                      <a:pt x="124947" y="73255"/>
                    </a:lnTo>
                    <a:lnTo>
                      <a:pt x="121583" y="51978"/>
                    </a:lnTo>
                    <a:cubicBezTo>
                      <a:pt x="116836" y="22041"/>
                      <a:pt x="91050" y="0"/>
                      <a:pt x="60756" y="0"/>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9"/>
              <p:cNvSpPr/>
              <p:nvPr/>
            </p:nvSpPr>
            <p:spPr>
              <a:xfrm>
                <a:off x="1457868" y="3068877"/>
                <a:ext cx="34683" cy="105458"/>
              </a:xfrm>
              <a:custGeom>
                <a:rect b="b" l="l" r="r" t="t"/>
                <a:pathLst>
                  <a:path extrusionOk="0" h="105458" w="34683">
                    <a:moveTo>
                      <a:pt x="34684" y="9708"/>
                    </a:moveTo>
                    <a:lnTo>
                      <a:pt x="34684" y="93149"/>
                    </a:lnTo>
                    <a:cubicBezTo>
                      <a:pt x="34684" y="99948"/>
                      <a:pt x="28577" y="105458"/>
                      <a:pt x="21063" y="105458"/>
                    </a:cubicBezTo>
                    <a:lnTo>
                      <a:pt x="21063" y="105458"/>
                    </a:lnTo>
                    <a:cubicBezTo>
                      <a:pt x="13931" y="105458"/>
                      <a:pt x="8015" y="100473"/>
                      <a:pt x="7490" y="94056"/>
                    </a:cubicBezTo>
                    <a:lnTo>
                      <a:pt x="0" y="0"/>
                    </a:lnTo>
                    <a:lnTo>
                      <a:pt x="34684" y="9732"/>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39"/>
              <p:cNvSpPr/>
              <p:nvPr/>
            </p:nvSpPr>
            <p:spPr>
              <a:xfrm>
                <a:off x="1426334" y="3061769"/>
                <a:ext cx="34683" cy="129001"/>
              </a:xfrm>
              <a:custGeom>
                <a:rect b="b" l="l" r="r" t="t"/>
                <a:pathLst>
                  <a:path extrusionOk="0" h="129001" w="34683">
                    <a:moveTo>
                      <a:pt x="34684" y="11879"/>
                    </a:moveTo>
                    <a:lnTo>
                      <a:pt x="34684" y="113950"/>
                    </a:lnTo>
                    <a:cubicBezTo>
                      <a:pt x="34684" y="122251"/>
                      <a:pt x="28577" y="129002"/>
                      <a:pt x="21063" y="129002"/>
                    </a:cubicBezTo>
                    <a:lnTo>
                      <a:pt x="21063" y="129002"/>
                    </a:lnTo>
                    <a:cubicBezTo>
                      <a:pt x="13931" y="129002"/>
                      <a:pt x="8015" y="122895"/>
                      <a:pt x="7490" y="115047"/>
                    </a:cubicBezTo>
                    <a:lnTo>
                      <a:pt x="0" y="0"/>
                    </a:lnTo>
                    <a:lnTo>
                      <a:pt x="34684" y="11903"/>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39"/>
              <p:cNvSpPr/>
              <p:nvPr/>
            </p:nvSpPr>
            <p:spPr>
              <a:xfrm>
                <a:off x="1395562" y="3061721"/>
                <a:ext cx="34683" cy="112590"/>
              </a:xfrm>
              <a:custGeom>
                <a:rect b="b" l="l" r="r" t="t"/>
                <a:pathLst>
                  <a:path extrusionOk="0" h="112590" w="34683">
                    <a:moveTo>
                      <a:pt x="34684" y="24"/>
                    </a:moveTo>
                    <a:lnTo>
                      <a:pt x="34684" y="99471"/>
                    </a:lnTo>
                    <a:cubicBezTo>
                      <a:pt x="34684" y="106722"/>
                      <a:pt x="28577" y="112590"/>
                      <a:pt x="21063" y="112590"/>
                    </a:cubicBezTo>
                    <a:lnTo>
                      <a:pt x="21063" y="112590"/>
                    </a:lnTo>
                    <a:cubicBezTo>
                      <a:pt x="13931" y="112590"/>
                      <a:pt x="8015" y="107271"/>
                      <a:pt x="7490" y="100401"/>
                    </a:cubicBezTo>
                    <a:lnTo>
                      <a:pt x="0" y="0"/>
                    </a:lnTo>
                    <a:lnTo>
                      <a:pt x="34684"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39"/>
              <p:cNvSpPr/>
              <p:nvPr/>
            </p:nvSpPr>
            <p:spPr>
              <a:xfrm>
                <a:off x="1365280" y="3043902"/>
                <a:ext cx="38773" cy="110723"/>
              </a:xfrm>
              <a:custGeom>
                <a:rect b="b" l="l" r="r" t="t"/>
                <a:pathLst>
                  <a:path extrusionOk="0" h="110723" w="38773">
                    <a:moveTo>
                      <a:pt x="38774" y="0"/>
                    </a:moveTo>
                    <a:lnTo>
                      <a:pt x="27157" y="98898"/>
                    </a:lnTo>
                    <a:cubicBezTo>
                      <a:pt x="26298" y="106102"/>
                      <a:pt x="19547" y="111374"/>
                      <a:pt x="12081" y="110658"/>
                    </a:cubicBezTo>
                    <a:lnTo>
                      <a:pt x="12081" y="110658"/>
                    </a:lnTo>
                    <a:cubicBezTo>
                      <a:pt x="4997" y="109966"/>
                      <a:pt x="-275" y="104122"/>
                      <a:pt x="11" y="97252"/>
                    </a:cubicBezTo>
                    <a:lnTo>
                      <a:pt x="3375" y="17843"/>
                    </a:lnTo>
                    <a:lnTo>
                      <a:pt x="38750" y="24"/>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8" name="Google Shape;828;p39"/>
              <p:cNvSpPr/>
              <p:nvPr/>
            </p:nvSpPr>
            <p:spPr>
              <a:xfrm>
                <a:off x="1657550" y="2738438"/>
                <a:ext cx="80125" cy="30093"/>
              </a:xfrm>
              <a:custGeom>
                <a:rect b="b" l="l" r="r" t="t"/>
                <a:pathLst>
                  <a:path extrusionOk="0" h="30093" w="80125">
                    <a:moveTo>
                      <a:pt x="80101" y="12657"/>
                    </a:moveTo>
                    <a:cubicBezTo>
                      <a:pt x="70488" y="5214"/>
                      <a:pt x="58537" y="1255"/>
                      <a:pt x="46467" y="610"/>
                    </a:cubicBezTo>
                    <a:cubicBezTo>
                      <a:pt x="29054" y="-1727"/>
                      <a:pt x="13191" y="2304"/>
                      <a:pt x="4365" y="18716"/>
                    </a:cubicBezTo>
                    <a:cubicBezTo>
                      <a:pt x="2338" y="22246"/>
                      <a:pt x="1050" y="26086"/>
                      <a:pt x="0" y="29998"/>
                    </a:cubicBezTo>
                    <a:lnTo>
                      <a:pt x="286" y="30094"/>
                    </a:lnTo>
                    <a:cubicBezTo>
                      <a:pt x="4007" y="23033"/>
                      <a:pt x="8206" y="16330"/>
                      <a:pt x="14002" y="11345"/>
                    </a:cubicBezTo>
                    <a:cubicBezTo>
                      <a:pt x="22590" y="3616"/>
                      <a:pt x="34874" y="-57"/>
                      <a:pt x="46348" y="1565"/>
                    </a:cubicBezTo>
                    <a:cubicBezTo>
                      <a:pt x="57989" y="3950"/>
                      <a:pt x="68819" y="8530"/>
                      <a:pt x="79958" y="12895"/>
                    </a:cubicBezTo>
                    <a:cubicBezTo>
                      <a:pt x="79958" y="12895"/>
                      <a:pt x="80125" y="12633"/>
                      <a:pt x="80125" y="12633"/>
                    </a:cubicBezTo>
                    <a:lnTo>
                      <a:pt x="80125" y="1263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10" name="Shape 3110"/>
        <p:cNvGrpSpPr/>
        <p:nvPr/>
      </p:nvGrpSpPr>
      <p:grpSpPr>
        <a:xfrm>
          <a:off x="0" y="0"/>
          <a:ext cx="0" cy="0"/>
          <a:chOff x="0" y="0"/>
          <a:chExt cx="0" cy="0"/>
        </a:xfrm>
      </p:grpSpPr>
      <p:sp>
        <p:nvSpPr>
          <p:cNvPr id="3111" name="Google Shape;3111;p75"/>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Balsamiq Sans Regular</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https://fonts.google.com/specimen/Balsamiq+Sans</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Nunito Regular</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https://fonts.google.com/specimen/Nunito</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3112" name="Google Shape;3112;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3113" name="Google Shape;3113;p75"/>
          <p:cNvSpPr/>
          <p:nvPr/>
        </p:nvSpPr>
        <p:spPr>
          <a:xfrm>
            <a:off x="2052650" y="2947175"/>
            <a:ext cx="791400" cy="754200"/>
          </a:xfrm>
          <a:prstGeom prst="roundRect">
            <a:avLst>
              <a:gd fmla="val 16667" name="adj"/>
            </a:avLst>
          </a:prstGeom>
          <a:solidFill>
            <a:srgbClr val="23013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5"/>
          <p:cNvSpPr/>
          <p:nvPr/>
        </p:nvSpPr>
        <p:spPr>
          <a:xfrm>
            <a:off x="3114470" y="2947175"/>
            <a:ext cx="791400" cy="754200"/>
          </a:xfrm>
          <a:prstGeom prst="roundRect">
            <a:avLst>
              <a:gd fmla="val 16667" name="adj"/>
            </a:avLst>
          </a:prstGeom>
          <a:solidFill>
            <a:srgbClr val="FBE2D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5"/>
          <p:cNvSpPr/>
          <p:nvPr/>
        </p:nvSpPr>
        <p:spPr>
          <a:xfrm>
            <a:off x="4176289" y="2947175"/>
            <a:ext cx="791400" cy="754200"/>
          </a:xfrm>
          <a:prstGeom prst="roundRect">
            <a:avLst>
              <a:gd fmla="val 16667" name="adj"/>
            </a:avLst>
          </a:prstGeom>
          <a:solidFill>
            <a:srgbClr val="805DC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5"/>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#23013d</a:t>
            </a:r>
            <a:endParaRPr sz="1000">
              <a:solidFill>
                <a:srgbClr val="FFFFFF"/>
              </a:solidFill>
            </a:endParaRPr>
          </a:p>
        </p:txBody>
      </p:sp>
      <p:sp>
        <p:nvSpPr>
          <p:cNvPr id="3117" name="Google Shape;3117;p75"/>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#fbe2d0</a:t>
            </a:r>
            <a:endParaRPr sz="1000">
              <a:solidFill>
                <a:schemeClr val="dk1"/>
              </a:solidFill>
            </a:endParaRPr>
          </a:p>
        </p:txBody>
      </p:sp>
      <p:sp>
        <p:nvSpPr>
          <p:cNvPr id="3118" name="Google Shape;3118;p75"/>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#805dc3</a:t>
            </a:r>
            <a:endParaRPr sz="1000">
              <a:solidFill>
                <a:srgbClr val="FFFFFF"/>
              </a:solidFill>
            </a:endParaRPr>
          </a:p>
        </p:txBody>
      </p:sp>
      <p:sp>
        <p:nvSpPr>
          <p:cNvPr id="3119" name="Google Shape;3119;p75"/>
          <p:cNvSpPr/>
          <p:nvPr/>
        </p:nvSpPr>
        <p:spPr>
          <a:xfrm>
            <a:off x="5238125" y="2947175"/>
            <a:ext cx="791400" cy="754200"/>
          </a:xfrm>
          <a:prstGeom prst="roundRect">
            <a:avLst>
              <a:gd fmla="val 16667" name="adj"/>
            </a:avLst>
          </a:prstGeom>
          <a:solidFill>
            <a:srgbClr val="95A83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5"/>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#95a83d</a:t>
            </a:r>
            <a:endParaRPr sz="1000">
              <a:solidFill>
                <a:srgbClr val="FFFFFF"/>
              </a:solidFill>
            </a:endParaRPr>
          </a:p>
        </p:txBody>
      </p:sp>
      <p:sp>
        <p:nvSpPr>
          <p:cNvPr id="3121" name="Google Shape;3121;p75"/>
          <p:cNvSpPr/>
          <p:nvPr/>
        </p:nvSpPr>
        <p:spPr>
          <a:xfrm>
            <a:off x="2052650" y="3878275"/>
            <a:ext cx="791400" cy="754200"/>
          </a:xfrm>
          <a:prstGeom prst="roundRect">
            <a:avLst>
              <a:gd fmla="val 16667" name="adj"/>
            </a:avLst>
          </a:prstGeom>
          <a:solidFill>
            <a:srgbClr val="F0C7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5"/>
          <p:cNvSpPr/>
          <p:nvPr/>
        </p:nvSpPr>
        <p:spPr>
          <a:xfrm>
            <a:off x="3114470" y="3878275"/>
            <a:ext cx="791400" cy="754200"/>
          </a:xfrm>
          <a:prstGeom prst="roundRect">
            <a:avLst>
              <a:gd fmla="val 16667" name="adj"/>
            </a:avLst>
          </a:prstGeom>
          <a:solidFill>
            <a:srgbClr val="AC42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5"/>
          <p:cNvSpPr/>
          <p:nvPr/>
        </p:nvSpPr>
        <p:spPr>
          <a:xfrm>
            <a:off x="4176289" y="3878275"/>
            <a:ext cx="791400" cy="754200"/>
          </a:xfrm>
          <a:prstGeom prst="roundRect">
            <a:avLst>
              <a:gd fmla="val 16667" name="adj"/>
            </a:avLst>
          </a:prstGeom>
          <a:solidFill>
            <a:srgbClr val="CC722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5"/>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#f0c766</a:t>
            </a:r>
            <a:endParaRPr sz="1000">
              <a:solidFill>
                <a:schemeClr val="dk1"/>
              </a:solidFill>
            </a:endParaRPr>
          </a:p>
        </p:txBody>
      </p:sp>
      <p:sp>
        <p:nvSpPr>
          <p:cNvPr id="3125" name="Google Shape;3125;p75"/>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#ac423a</a:t>
            </a:r>
            <a:endParaRPr sz="1000">
              <a:solidFill>
                <a:srgbClr val="FFFFFF"/>
              </a:solidFill>
            </a:endParaRPr>
          </a:p>
        </p:txBody>
      </p:sp>
      <p:sp>
        <p:nvSpPr>
          <p:cNvPr id="3126" name="Google Shape;3126;p75"/>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#cc722e</a:t>
            </a:r>
            <a:endParaRPr sz="1000">
              <a:solidFill>
                <a:srgbClr val="FFFFFF"/>
              </a:solidFill>
            </a:endParaRPr>
          </a:p>
        </p:txBody>
      </p:sp>
      <p:sp>
        <p:nvSpPr>
          <p:cNvPr id="3127" name="Google Shape;3127;p75"/>
          <p:cNvSpPr/>
          <p:nvPr/>
        </p:nvSpPr>
        <p:spPr>
          <a:xfrm>
            <a:off x="5238125" y="3878275"/>
            <a:ext cx="791400" cy="754200"/>
          </a:xfrm>
          <a:prstGeom prst="roundRect">
            <a:avLst>
              <a:gd fmla="val 16667" name="adj"/>
            </a:avLst>
          </a:prstGeom>
          <a:solidFill>
            <a:srgbClr val="E6AB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5"/>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#e6ab9e</a:t>
            </a:r>
            <a:endParaRPr sz="1000">
              <a:solidFill>
                <a:srgbClr val="FFFFFF"/>
              </a:solidFill>
            </a:endParaRPr>
          </a:p>
        </p:txBody>
      </p:sp>
      <p:sp>
        <p:nvSpPr>
          <p:cNvPr id="3129" name="Google Shape;3129;p75"/>
          <p:cNvSpPr/>
          <p:nvPr/>
        </p:nvSpPr>
        <p:spPr>
          <a:xfrm>
            <a:off x="6299950" y="2947175"/>
            <a:ext cx="791400" cy="754200"/>
          </a:xfrm>
          <a:prstGeom prst="roundRect">
            <a:avLst>
              <a:gd fmla="val 16667" name="adj"/>
            </a:avLst>
          </a:prstGeom>
          <a:solidFill>
            <a:srgbClr val="D986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5"/>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#d98642</a:t>
            </a:r>
            <a:endParaRPr sz="1000">
              <a:solidFill>
                <a:srgbClr val="FFFFFF"/>
              </a:solidFill>
            </a:endParaRPr>
          </a:p>
        </p:txBody>
      </p:sp>
      <p:sp>
        <p:nvSpPr>
          <p:cNvPr id="3131" name="Google Shape;3131;p75"/>
          <p:cNvSpPr/>
          <p:nvPr/>
        </p:nvSpPr>
        <p:spPr>
          <a:xfrm>
            <a:off x="6299950"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5"/>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36" name="Shape 3136"/>
        <p:cNvGrpSpPr/>
        <p:nvPr/>
      </p:nvGrpSpPr>
      <p:grpSpPr>
        <a:xfrm>
          <a:off x="0" y="0"/>
          <a:ext cx="0" cy="0"/>
          <a:chOff x="0" y="0"/>
          <a:chExt cx="0" cy="0"/>
        </a:xfrm>
      </p:grpSpPr>
      <p:sp>
        <p:nvSpPr>
          <p:cNvPr id="3137" name="Google Shape;3137;p76"/>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3138" name="Google Shape;3138;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3139" name="Google Shape;3139;p76"/>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140" name="Google Shape;3140;p76">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3141" name="Google Shape;3141;p76">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3142" name="Google Shape;3142;p76">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3143" name="Google Shape;3143;p76">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3144" name="Google Shape;3144;p76"/>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145" name="Google Shape;3145;p76"/>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146" name="Google Shape;3146;p76"/>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147" name="Google Shape;3147;p76"/>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148" name="Google Shape;3148;p76">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52" name="Shape 3152"/>
        <p:cNvGrpSpPr/>
        <p:nvPr/>
      </p:nvGrpSpPr>
      <p:grpSpPr>
        <a:xfrm>
          <a:off x="0" y="0"/>
          <a:ext cx="0" cy="0"/>
          <a:chOff x="0" y="0"/>
          <a:chExt cx="0" cy="0"/>
        </a:xfrm>
      </p:grpSpPr>
      <p:grpSp>
        <p:nvGrpSpPr>
          <p:cNvPr id="3153" name="Google Shape;3153;p77"/>
          <p:cNvGrpSpPr/>
          <p:nvPr/>
        </p:nvGrpSpPr>
        <p:grpSpPr>
          <a:xfrm>
            <a:off x="5048544" y="3019584"/>
            <a:ext cx="442841" cy="514271"/>
            <a:chOff x="4727025" y="1332775"/>
            <a:chExt cx="59900" cy="69625"/>
          </a:xfrm>
        </p:grpSpPr>
        <p:sp>
          <p:nvSpPr>
            <p:cNvPr id="3154" name="Google Shape;3154;p7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6" name="Google Shape;3156;p77"/>
          <p:cNvGrpSpPr/>
          <p:nvPr/>
        </p:nvGrpSpPr>
        <p:grpSpPr>
          <a:xfrm>
            <a:off x="5723860" y="2267072"/>
            <a:ext cx="500909" cy="500899"/>
            <a:chOff x="4820425" y="1329900"/>
            <a:chExt cx="70175" cy="70350"/>
          </a:xfrm>
        </p:grpSpPr>
        <p:sp>
          <p:nvSpPr>
            <p:cNvPr id="3157" name="Google Shape;3157;p7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1" name="Google Shape;3161;p77"/>
          <p:cNvGrpSpPr/>
          <p:nvPr/>
        </p:nvGrpSpPr>
        <p:grpSpPr>
          <a:xfrm>
            <a:off x="6376484" y="2278862"/>
            <a:ext cx="538135" cy="493119"/>
            <a:chOff x="4903200" y="1331525"/>
            <a:chExt cx="73575" cy="67425"/>
          </a:xfrm>
        </p:grpSpPr>
        <p:sp>
          <p:nvSpPr>
            <p:cNvPr id="3162" name="Google Shape;3162;p7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163" name="Google Shape;3163;p7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4" name="Google Shape;3164;p77"/>
          <p:cNvGrpSpPr/>
          <p:nvPr/>
        </p:nvGrpSpPr>
        <p:grpSpPr>
          <a:xfrm>
            <a:off x="5636435" y="3020840"/>
            <a:ext cx="544563" cy="511895"/>
            <a:chOff x="4815575" y="1416800"/>
            <a:chExt cx="73750" cy="71400"/>
          </a:xfrm>
        </p:grpSpPr>
        <p:sp>
          <p:nvSpPr>
            <p:cNvPr id="3165" name="Google Shape;3165;p7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77"/>
          <p:cNvGrpSpPr/>
          <p:nvPr/>
        </p:nvGrpSpPr>
        <p:grpSpPr>
          <a:xfrm>
            <a:off x="6333060" y="3020546"/>
            <a:ext cx="602914" cy="512477"/>
            <a:chOff x="4902475" y="1418875"/>
            <a:chExt cx="74500" cy="63775"/>
          </a:xfrm>
        </p:grpSpPr>
        <p:sp>
          <p:nvSpPr>
            <p:cNvPr id="3169" name="Google Shape;3169;p7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77"/>
          <p:cNvGrpSpPr/>
          <p:nvPr/>
        </p:nvGrpSpPr>
        <p:grpSpPr>
          <a:xfrm>
            <a:off x="5748932" y="3759785"/>
            <a:ext cx="515391" cy="525699"/>
            <a:chOff x="4818100" y="1507675"/>
            <a:chExt cx="71225" cy="71625"/>
          </a:xfrm>
        </p:grpSpPr>
        <p:sp>
          <p:nvSpPr>
            <p:cNvPr id="3172" name="Google Shape;3172;p7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6" name="Google Shape;3176;p77"/>
          <p:cNvGrpSpPr/>
          <p:nvPr/>
        </p:nvGrpSpPr>
        <p:grpSpPr>
          <a:xfrm>
            <a:off x="5087034" y="3781317"/>
            <a:ext cx="522956" cy="489869"/>
            <a:chOff x="4721450" y="1509475"/>
            <a:chExt cx="79350" cy="74325"/>
          </a:xfrm>
        </p:grpSpPr>
        <p:sp>
          <p:nvSpPr>
            <p:cNvPr id="3177" name="Google Shape;3177;p7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1" name="Google Shape;3181;p77"/>
          <p:cNvGrpSpPr/>
          <p:nvPr/>
        </p:nvGrpSpPr>
        <p:grpSpPr>
          <a:xfrm>
            <a:off x="6410277" y="3761069"/>
            <a:ext cx="525704" cy="535436"/>
            <a:chOff x="4906800" y="1507500"/>
            <a:chExt cx="70350" cy="71075"/>
          </a:xfrm>
        </p:grpSpPr>
        <p:sp>
          <p:nvSpPr>
            <p:cNvPr id="3182" name="Google Shape;3182;p7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7" name="Google Shape;3187;p77"/>
          <p:cNvGrpSpPr/>
          <p:nvPr/>
        </p:nvGrpSpPr>
        <p:grpSpPr>
          <a:xfrm>
            <a:off x="4443099" y="2267050"/>
            <a:ext cx="508054" cy="508095"/>
            <a:chOff x="3736598" y="2170606"/>
            <a:chExt cx="404889" cy="404889"/>
          </a:xfrm>
        </p:grpSpPr>
        <p:sp>
          <p:nvSpPr>
            <p:cNvPr id="3188" name="Google Shape;3188;p7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2" name="Google Shape;3192;p77"/>
          <p:cNvGrpSpPr/>
          <p:nvPr/>
        </p:nvGrpSpPr>
        <p:grpSpPr>
          <a:xfrm>
            <a:off x="3731139" y="2267145"/>
            <a:ext cx="575790" cy="507904"/>
            <a:chOff x="3161917" y="2170682"/>
            <a:chExt cx="458870" cy="404737"/>
          </a:xfrm>
        </p:grpSpPr>
        <p:sp>
          <p:nvSpPr>
            <p:cNvPr id="3193" name="Google Shape;3193;p7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194" name="Google Shape;3194;p7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6" name="Google Shape;3196;p77"/>
          <p:cNvGrpSpPr/>
          <p:nvPr/>
        </p:nvGrpSpPr>
        <p:grpSpPr>
          <a:xfrm>
            <a:off x="3758669" y="3027517"/>
            <a:ext cx="520730" cy="498567"/>
            <a:chOff x="3179914" y="2889488"/>
            <a:chExt cx="422876" cy="404911"/>
          </a:xfrm>
        </p:grpSpPr>
        <p:sp>
          <p:nvSpPr>
            <p:cNvPr id="3197" name="Google Shape;3197;p7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77"/>
          <p:cNvGrpSpPr/>
          <p:nvPr/>
        </p:nvGrpSpPr>
        <p:grpSpPr>
          <a:xfrm>
            <a:off x="4387349" y="3027477"/>
            <a:ext cx="516145" cy="498648"/>
            <a:chOff x="3729467" y="2889422"/>
            <a:chExt cx="419153" cy="404977"/>
          </a:xfrm>
        </p:grpSpPr>
        <p:sp>
          <p:nvSpPr>
            <p:cNvPr id="3204" name="Google Shape;3204;p7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1" name="Google Shape;3211;p77"/>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5" name="Google Shape;3215;p77"/>
          <p:cNvGrpSpPr/>
          <p:nvPr/>
        </p:nvGrpSpPr>
        <p:grpSpPr>
          <a:xfrm>
            <a:off x="7107677" y="2474362"/>
            <a:ext cx="166473" cy="141497"/>
            <a:chOff x="4660325" y="1866850"/>
            <a:chExt cx="68350" cy="58100"/>
          </a:xfrm>
        </p:grpSpPr>
        <p:sp>
          <p:nvSpPr>
            <p:cNvPr id="3216" name="Google Shape;3216;p7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77"/>
          <p:cNvGrpSpPr/>
          <p:nvPr/>
        </p:nvGrpSpPr>
        <p:grpSpPr>
          <a:xfrm>
            <a:off x="7417022" y="2500086"/>
            <a:ext cx="162515" cy="90049"/>
            <a:chOff x="4791775" y="1877500"/>
            <a:chExt cx="66725" cy="36975"/>
          </a:xfrm>
        </p:grpSpPr>
        <p:sp>
          <p:nvSpPr>
            <p:cNvPr id="3219" name="Google Shape;3219;p7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77"/>
          <p:cNvGrpSpPr/>
          <p:nvPr/>
        </p:nvGrpSpPr>
        <p:grpSpPr>
          <a:xfrm>
            <a:off x="7738734" y="2500086"/>
            <a:ext cx="144979" cy="90049"/>
            <a:chOff x="4923925" y="1877500"/>
            <a:chExt cx="59525" cy="36975"/>
          </a:xfrm>
        </p:grpSpPr>
        <p:sp>
          <p:nvSpPr>
            <p:cNvPr id="3222" name="Google Shape;3222;p7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4" name="Google Shape;3224;p77"/>
          <p:cNvGrpSpPr/>
          <p:nvPr/>
        </p:nvGrpSpPr>
        <p:grpSpPr>
          <a:xfrm>
            <a:off x="8033226" y="2482277"/>
            <a:ext cx="141447" cy="125667"/>
            <a:chOff x="5058450" y="1870100"/>
            <a:chExt cx="58075" cy="51600"/>
          </a:xfrm>
        </p:grpSpPr>
        <p:sp>
          <p:nvSpPr>
            <p:cNvPr id="3225" name="Google Shape;3225;p7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77"/>
          <p:cNvGrpSpPr/>
          <p:nvPr/>
        </p:nvGrpSpPr>
        <p:grpSpPr>
          <a:xfrm>
            <a:off x="7447741" y="2904685"/>
            <a:ext cx="101077" cy="107645"/>
            <a:chOff x="4811425" y="2065025"/>
            <a:chExt cx="41500" cy="44200"/>
          </a:xfrm>
        </p:grpSpPr>
        <p:sp>
          <p:nvSpPr>
            <p:cNvPr id="3228" name="Google Shape;3228;p7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0" name="Google Shape;3230;p77"/>
          <p:cNvGrpSpPr/>
          <p:nvPr/>
        </p:nvGrpSpPr>
        <p:grpSpPr>
          <a:xfrm>
            <a:off x="7740178" y="2904898"/>
            <a:ext cx="120867" cy="107218"/>
            <a:chOff x="4929875" y="2065025"/>
            <a:chExt cx="49625" cy="44025"/>
          </a:xfrm>
        </p:grpSpPr>
        <p:sp>
          <p:nvSpPr>
            <p:cNvPr id="3231" name="Google Shape;3231;p7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77"/>
          <p:cNvGrpSpPr/>
          <p:nvPr/>
        </p:nvGrpSpPr>
        <p:grpSpPr>
          <a:xfrm>
            <a:off x="8068847" y="2907912"/>
            <a:ext cx="70206" cy="101191"/>
            <a:chOff x="5083925" y="2066350"/>
            <a:chExt cx="28825" cy="41550"/>
          </a:xfrm>
        </p:grpSpPr>
        <p:sp>
          <p:nvSpPr>
            <p:cNvPr id="3234" name="Google Shape;3234;p7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6" name="Google Shape;3236;p77"/>
          <p:cNvGrpSpPr/>
          <p:nvPr/>
        </p:nvGrpSpPr>
        <p:grpSpPr>
          <a:xfrm>
            <a:off x="7100401" y="2923559"/>
            <a:ext cx="181026" cy="69896"/>
            <a:chOff x="4659775" y="2072775"/>
            <a:chExt cx="74325" cy="28700"/>
          </a:xfrm>
        </p:grpSpPr>
        <p:sp>
          <p:nvSpPr>
            <p:cNvPr id="3237" name="Google Shape;3237;p7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0" name="Google Shape;3240;p77"/>
          <p:cNvGrpSpPr/>
          <p:nvPr/>
        </p:nvGrpSpPr>
        <p:grpSpPr>
          <a:xfrm>
            <a:off x="8020257" y="2714124"/>
            <a:ext cx="167387" cy="89197"/>
            <a:chOff x="4662475" y="1976500"/>
            <a:chExt cx="68725" cy="36625"/>
          </a:xfrm>
        </p:grpSpPr>
        <p:sp>
          <p:nvSpPr>
            <p:cNvPr id="3241" name="Google Shape;3241;p7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77"/>
          <p:cNvGrpSpPr/>
          <p:nvPr/>
        </p:nvGrpSpPr>
        <p:grpSpPr>
          <a:xfrm>
            <a:off x="7717162" y="2717564"/>
            <a:ext cx="166899" cy="82317"/>
            <a:chOff x="4920150" y="1977875"/>
            <a:chExt cx="68525" cy="33800"/>
          </a:xfrm>
        </p:grpSpPr>
        <p:sp>
          <p:nvSpPr>
            <p:cNvPr id="3245" name="Google Shape;3245;p7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77"/>
          <p:cNvGrpSpPr/>
          <p:nvPr/>
        </p:nvGrpSpPr>
        <p:grpSpPr>
          <a:xfrm>
            <a:off x="7128319" y="3121482"/>
            <a:ext cx="125190" cy="127858"/>
            <a:chOff x="4676550" y="2160575"/>
            <a:chExt cx="51400" cy="52500"/>
          </a:xfrm>
        </p:grpSpPr>
        <p:sp>
          <p:nvSpPr>
            <p:cNvPr id="3249" name="Google Shape;3249;p7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2" name="Google Shape;3252;p77"/>
          <p:cNvGrpSpPr/>
          <p:nvPr/>
        </p:nvGrpSpPr>
        <p:grpSpPr>
          <a:xfrm>
            <a:off x="7425577" y="3128514"/>
            <a:ext cx="145405" cy="113794"/>
            <a:chOff x="4768325" y="2163475"/>
            <a:chExt cx="59700" cy="46725"/>
          </a:xfrm>
        </p:grpSpPr>
        <p:sp>
          <p:nvSpPr>
            <p:cNvPr id="3253" name="Google Shape;3253;p7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5" name="Google Shape;3255;p77"/>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7"/>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7"/>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7"/>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7"/>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7"/>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1" name="Google Shape;3261;p77"/>
          <p:cNvGrpSpPr/>
          <p:nvPr/>
        </p:nvGrpSpPr>
        <p:grpSpPr>
          <a:xfrm>
            <a:off x="7441895" y="3383608"/>
            <a:ext cx="112768" cy="106853"/>
            <a:chOff x="4768575" y="2253950"/>
            <a:chExt cx="46300" cy="43875"/>
          </a:xfrm>
        </p:grpSpPr>
        <p:sp>
          <p:nvSpPr>
            <p:cNvPr id="3262" name="Google Shape;3262;p7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4" name="Google Shape;3264;p77"/>
          <p:cNvGrpSpPr/>
          <p:nvPr/>
        </p:nvGrpSpPr>
        <p:grpSpPr>
          <a:xfrm>
            <a:off x="7741518" y="3872634"/>
            <a:ext cx="118187" cy="146246"/>
            <a:chOff x="4960900" y="2433225"/>
            <a:chExt cx="48525" cy="60050"/>
          </a:xfrm>
        </p:grpSpPr>
        <p:sp>
          <p:nvSpPr>
            <p:cNvPr id="3265" name="Google Shape;3265;p7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7" name="Google Shape;3267;p77"/>
          <p:cNvGrpSpPr/>
          <p:nvPr/>
        </p:nvGrpSpPr>
        <p:grpSpPr>
          <a:xfrm>
            <a:off x="7430083" y="4136695"/>
            <a:ext cx="136394" cy="143810"/>
            <a:chOff x="4854075" y="2527625"/>
            <a:chExt cx="56000" cy="59050"/>
          </a:xfrm>
        </p:grpSpPr>
        <p:sp>
          <p:nvSpPr>
            <p:cNvPr id="3268" name="Google Shape;3268;p7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0" name="Google Shape;3270;p77"/>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7"/>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7"/>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3" name="Google Shape;3273;p77"/>
          <p:cNvGrpSpPr/>
          <p:nvPr/>
        </p:nvGrpSpPr>
        <p:grpSpPr>
          <a:xfrm>
            <a:off x="8054294" y="3600439"/>
            <a:ext cx="99312" cy="160797"/>
            <a:chOff x="5059700" y="2334775"/>
            <a:chExt cx="40775" cy="66025"/>
          </a:xfrm>
        </p:grpSpPr>
        <p:sp>
          <p:nvSpPr>
            <p:cNvPr id="3274" name="Google Shape;3274;p7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3" name="Google Shape;3283;p77"/>
          <p:cNvGrpSpPr/>
          <p:nvPr/>
        </p:nvGrpSpPr>
        <p:grpSpPr>
          <a:xfrm>
            <a:off x="8011458" y="3865571"/>
            <a:ext cx="184984" cy="160371"/>
            <a:chOff x="5037700" y="2430325"/>
            <a:chExt cx="75950" cy="65850"/>
          </a:xfrm>
        </p:grpSpPr>
        <p:sp>
          <p:nvSpPr>
            <p:cNvPr id="3284" name="Google Shape;3284;p7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6" name="Google Shape;3286;p77"/>
          <p:cNvGrpSpPr/>
          <p:nvPr/>
        </p:nvGrpSpPr>
        <p:grpSpPr>
          <a:xfrm>
            <a:off x="7430964" y="3632023"/>
            <a:ext cx="173014" cy="97629"/>
            <a:chOff x="4756975" y="2341800"/>
            <a:chExt cx="91975" cy="51925"/>
          </a:xfrm>
        </p:grpSpPr>
        <p:sp>
          <p:nvSpPr>
            <p:cNvPr id="3287" name="Google Shape;3287;p7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7" name="Google Shape;3307;p77"/>
          <p:cNvGrpSpPr/>
          <p:nvPr/>
        </p:nvGrpSpPr>
        <p:grpSpPr>
          <a:xfrm>
            <a:off x="7697901" y="4120720"/>
            <a:ext cx="212497" cy="175761"/>
            <a:chOff x="4943575" y="2516350"/>
            <a:chExt cx="98675" cy="81700"/>
          </a:xfrm>
        </p:grpSpPr>
        <p:sp>
          <p:nvSpPr>
            <p:cNvPr id="3308" name="Google Shape;3308;p7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77"/>
          <p:cNvGrpSpPr/>
          <p:nvPr/>
        </p:nvGrpSpPr>
        <p:grpSpPr>
          <a:xfrm>
            <a:off x="1955962" y="3346963"/>
            <a:ext cx="965351" cy="134611"/>
            <a:chOff x="4411970" y="2962952"/>
            <a:chExt cx="706544" cy="104212"/>
          </a:xfrm>
        </p:grpSpPr>
        <p:sp>
          <p:nvSpPr>
            <p:cNvPr id="3387" name="Google Shape;3387;p7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1" name="Google Shape;3391;p77"/>
          <p:cNvGrpSpPr/>
          <p:nvPr/>
        </p:nvGrpSpPr>
        <p:grpSpPr>
          <a:xfrm>
            <a:off x="1955962" y="2935877"/>
            <a:ext cx="960158" cy="289172"/>
            <a:chOff x="4411970" y="2726085"/>
            <a:chExt cx="643107" cy="193659"/>
          </a:xfrm>
        </p:grpSpPr>
        <p:sp>
          <p:nvSpPr>
            <p:cNvPr id="3392" name="Google Shape;3392;p7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5" name="Google Shape;3395;p77"/>
          <p:cNvGrpSpPr/>
          <p:nvPr/>
        </p:nvGrpSpPr>
        <p:grpSpPr>
          <a:xfrm>
            <a:off x="958854" y="3201987"/>
            <a:ext cx="833173" cy="259209"/>
            <a:chOff x="4411970" y="4340222"/>
            <a:chExt cx="779467" cy="242683"/>
          </a:xfrm>
        </p:grpSpPr>
        <p:sp>
          <p:nvSpPr>
            <p:cNvPr id="3396" name="Google Shape;3396;p7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77"/>
          <p:cNvGrpSpPr/>
          <p:nvPr/>
        </p:nvGrpSpPr>
        <p:grpSpPr>
          <a:xfrm>
            <a:off x="1955962" y="2597733"/>
            <a:ext cx="965160" cy="216230"/>
            <a:chOff x="4411970" y="2468674"/>
            <a:chExt cx="747317" cy="167425"/>
          </a:xfrm>
        </p:grpSpPr>
        <p:sp>
          <p:nvSpPr>
            <p:cNvPr id="3400" name="Google Shape;3400;p7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77"/>
          <p:cNvGrpSpPr/>
          <p:nvPr/>
        </p:nvGrpSpPr>
        <p:grpSpPr>
          <a:xfrm>
            <a:off x="954709" y="2502450"/>
            <a:ext cx="810451" cy="319148"/>
            <a:chOff x="4411970" y="3686602"/>
            <a:chExt cx="797845" cy="314215"/>
          </a:xfrm>
        </p:grpSpPr>
        <p:sp>
          <p:nvSpPr>
            <p:cNvPr id="3403" name="Google Shape;3403;p7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8" name="Google Shape;3408;p77"/>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9" name="Google Shape;3409;p77"/>
          <p:cNvGrpSpPr/>
          <p:nvPr/>
        </p:nvGrpSpPr>
        <p:grpSpPr>
          <a:xfrm>
            <a:off x="954806" y="2256974"/>
            <a:ext cx="1970333" cy="208784"/>
            <a:chOff x="6336019" y="3733725"/>
            <a:chExt cx="2566206" cy="351310"/>
          </a:xfrm>
        </p:grpSpPr>
        <p:sp>
          <p:nvSpPr>
            <p:cNvPr id="3410" name="Google Shape;3410;p7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77"/>
          <p:cNvGrpSpPr/>
          <p:nvPr/>
        </p:nvGrpSpPr>
        <p:grpSpPr>
          <a:xfrm>
            <a:off x="1955962" y="3864529"/>
            <a:ext cx="946551" cy="153200"/>
            <a:chOff x="4404545" y="3301592"/>
            <a:chExt cx="782403" cy="129272"/>
          </a:xfrm>
        </p:grpSpPr>
        <p:sp>
          <p:nvSpPr>
            <p:cNvPr id="3415" name="Google Shape;3415;p7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7" name="Google Shape;3417;p77"/>
          <p:cNvGrpSpPr/>
          <p:nvPr/>
        </p:nvGrpSpPr>
        <p:grpSpPr>
          <a:xfrm>
            <a:off x="1955962" y="3603488"/>
            <a:ext cx="962257" cy="139127"/>
            <a:chOff x="4411970" y="3131459"/>
            <a:chExt cx="710520" cy="117397"/>
          </a:xfrm>
        </p:grpSpPr>
        <p:sp>
          <p:nvSpPr>
            <p:cNvPr id="3418" name="Google Shape;3418;p7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420" name="Google Shape;3420;p77"/>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1" name="Google Shape;3421;p77"/>
          <p:cNvGrpSpPr/>
          <p:nvPr/>
        </p:nvGrpSpPr>
        <p:grpSpPr>
          <a:xfrm>
            <a:off x="956107" y="3538282"/>
            <a:ext cx="823838" cy="458988"/>
            <a:chOff x="4411970" y="1801825"/>
            <a:chExt cx="734586" cy="409262"/>
          </a:xfrm>
        </p:grpSpPr>
        <p:sp>
          <p:nvSpPr>
            <p:cNvPr id="3422" name="Google Shape;3422;p7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4" name="Google Shape;3424;p77"/>
          <p:cNvGrpSpPr/>
          <p:nvPr/>
        </p:nvGrpSpPr>
        <p:grpSpPr>
          <a:xfrm>
            <a:off x="956107" y="4086708"/>
            <a:ext cx="856348" cy="212039"/>
            <a:chOff x="4411970" y="2233974"/>
            <a:chExt cx="763574" cy="189068"/>
          </a:xfrm>
        </p:grpSpPr>
        <p:sp>
          <p:nvSpPr>
            <p:cNvPr id="3425" name="Google Shape;3425;p7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77"/>
          <p:cNvGrpSpPr/>
          <p:nvPr/>
        </p:nvGrpSpPr>
        <p:grpSpPr>
          <a:xfrm>
            <a:off x="3066303" y="2262044"/>
            <a:ext cx="511602" cy="511602"/>
            <a:chOff x="5681300" y="2527788"/>
            <a:chExt cx="805800" cy="805800"/>
          </a:xfrm>
        </p:grpSpPr>
        <p:sp>
          <p:nvSpPr>
            <p:cNvPr id="3428" name="Google Shape;3428;p7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0" name="Google Shape;3430;p77"/>
          <p:cNvGrpSpPr/>
          <p:nvPr/>
        </p:nvGrpSpPr>
        <p:grpSpPr>
          <a:xfrm>
            <a:off x="3063497" y="3028627"/>
            <a:ext cx="513021" cy="512935"/>
            <a:chOff x="4049800" y="640400"/>
            <a:chExt cx="858900" cy="858900"/>
          </a:xfrm>
        </p:grpSpPr>
        <p:sp>
          <p:nvSpPr>
            <p:cNvPr id="3431" name="Google Shape;3431;p7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3" name="Google Shape;3433;p77"/>
          <p:cNvGrpSpPr/>
          <p:nvPr/>
        </p:nvGrpSpPr>
        <p:grpSpPr>
          <a:xfrm>
            <a:off x="2980696" y="3680519"/>
            <a:ext cx="686489" cy="686585"/>
            <a:chOff x="5080188" y="927900"/>
            <a:chExt cx="961200" cy="961200"/>
          </a:xfrm>
        </p:grpSpPr>
        <p:sp>
          <p:nvSpPr>
            <p:cNvPr id="3434" name="Google Shape;3434;p7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2" name="Google Shape;3442;p77"/>
          <p:cNvGrpSpPr/>
          <p:nvPr/>
        </p:nvGrpSpPr>
        <p:grpSpPr>
          <a:xfrm>
            <a:off x="3763848" y="3773248"/>
            <a:ext cx="510373" cy="510937"/>
            <a:chOff x="7508249" y="1522825"/>
            <a:chExt cx="1326332" cy="1322987"/>
          </a:xfrm>
        </p:grpSpPr>
        <p:sp>
          <p:nvSpPr>
            <p:cNvPr id="3443" name="Google Shape;3443;p7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3" name="Google Shape;3453;p77"/>
          <p:cNvGrpSpPr/>
          <p:nvPr/>
        </p:nvGrpSpPr>
        <p:grpSpPr>
          <a:xfrm>
            <a:off x="4455441" y="3774653"/>
            <a:ext cx="492652" cy="503348"/>
            <a:chOff x="6039282" y="1042577"/>
            <a:chExt cx="734315" cy="731929"/>
          </a:xfrm>
        </p:grpSpPr>
        <p:sp>
          <p:nvSpPr>
            <p:cNvPr id="3454" name="Google Shape;3454;p7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5" name="Google Shape;3475;p77"/>
          <p:cNvGrpSpPr/>
          <p:nvPr/>
        </p:nvGrpSpPr>
        <p:grpSpPr>
          <a:xfrm>
            <a:off x="5095855" y="2270694"/>
            <a:ext cx="483304" cy="504902"/>
            <a:chOff x="1825800" y="1651625"/>
            <a:chExt cx="568125" cy="591775"/>
          </a:xfrm>
        </p:grpSpPr>
        <p:sp>
          <p:nvSpPr>
            <p:cNvPr id="3476" name="Google Shape;3476;p7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2" name="Google Shape;3482;p77"/>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7"/>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7"/>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7"/>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7"/>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3487" name="Google Shape;3487;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1" name="Shape 3491"/>
        <p:cNvGrpSpPr/>
        <p:nvPr/>
      </p:nvGrpSpPr>
      <p:grpSpPr>
        <a:xfrm>
          <a:off x="0" y="0"/>
          <a:ext cx="0" cy="0"/>
          <a:chOff x="0" y="0"/>
          <a:chExt cx="0" cy="0"/>
        </a:xfrm>
      </p:grpSpPr>
      <p:grpSp>
        <p:nvGrpSpPr>
          <p:cNvPr id="3492" name="Google Shape;3492;p78"/>
          <p:cNvGrpSpPr/>
          <p:nvPr/>
        </p:nvGrpSpPr>
        <p:grpSpPr>
          <a:xfrm>
            <a:off x="722059" y="955168"/>
            <a:ext cx="2492868" cy="1379876"/>
            <a:chOff x="2654821" y="2311071"/>
            <a:chExt cx="2279715" cy="1262120"/>
          </a:xfrm>
        </p:grpSpPr>
        <p:grpSp>
          <p:nvGrpSpPr>
            <p:cNvPr id="3493" name="Google Shape;3493;p78"/>
            <p:cNvGrpSpPr/>
            <p:nvPr/>
          </p:nvGrpSpPr>
          <p:grpSpPr>
            <a:xfrm>
              <a:off x="4034269" y="2840745"/>
              <a:ext cx="40212" cy="36437"/>
              <a:chOff x="4293400" y="2574725"/>
              <a:chExt cx="84425" cy="80100"/>
            </a:xfrm>
          </p:grpSpPr>
          <p:sp>
            <p:nvSpPr>
              <p:cNvPr id="3494" name="Google Shape;3494;p7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495" name="Google Shape;3495;p7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78"/>
            <p:cNvGrpSpPr/>
            <p:nvPr/>
          </p:nvGrpSpPr>
          <p:grpSpPr>
            <a:xfrm>
              <a:off x="3894606" y="2334874"/>
              <a:ext cx="913198" cy="518984"/>
              <a:chOff x="4000175" y="1462675"/>
              <a:chExt cx="1917275" cy="1140875"/>
            </a:xfrm>
          </p:grpSpPr>
          <p:sp>
            <p:nvSpPr>
              <p:cNvPr id="3497" name="Google Shape;3497;p7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498" name="Google Shape;3498;p78"/>
              <p:cNvGrpSpPr/>
              <p:nvPr/>
            </p:nvGrpSpPr>
            <p:grpSpPr>
              <a:xfrm>
                <a:off x="4000175" y="1462675"/>
                <a:ext cx="1917275" cy="1140875"/>
                <a:chOff x="4000175" y="1462675"/>
                <a:chExt cx="1917275" cy="1140875"/>
              </a:xfrm>
            </p:grpSpPr>
            <p:sp>
              <p:nvSpPr>
                <p:cNvPr id="3499" name="Google Shape;3499;p7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500" name="Google Shape;3500;p7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04" name="Google Shape;3504;p7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5" name="Google Shape;3505;p78"/>
            <p:cNvGrpSpPr/>
            <p:nvPr/>
          </p:nvGrpSpPr>
          <p:grpSpPr>
            <a:xfrm>
              <a:off x="3875768" y="2846704"/>
              <a:ext cx="44796" cy="47366"/>
              <a:chOff x="3960625" y="2587825"/>
              <a:chExt cx="94050" cy="104125"/>
            </a:xfrm>
          </p:grpSpPr>
          <p:sp>
            <p:nvSpPr>
              <p:cNvPr id="3506" name="Google Shape;3506;p7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507" name="Google Shape;3507;p7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8" name="Google Shape;3508;p78"/>
            <p:cNvGrpSpPr/>
            <p:nvPr/>
          </p:nvGrpSpPr>
          <p:grpSpPr>
            <a:xfrm>
              <a:off x="3782759" y="2807162"/>
              <a:ext cx="82686" cy="85487"/>
              <a:chOff x="3765350" y="2500900"/>
              <a:chExt cx="173600" cy="187925"/>
            </a:xfrm>
          </p:grpSpPr>
          <p:sp>
            <p:nvSpPr>
              <p:cNvPr id="3509" name="Google Shape;3509;p7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510" name="Google Shape;3510;p7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78"/>
            <p:cNvGrpSpPr/>
            <p:nvPr/>
          </p:nvGrpSpPr>
          <p:grpSpPr>
            <a:xfrm>
              <a:off x="3775674" y="2798496"/>
              <a:ext cx="40545" cy="23564"/>
              <a:chOff x="3750475" y="2481850"/>
              <a:chExt cx="85125" cy="51800"/>
            </a:xfrm>
          </p:grpSpPr>
          <p:sp>
            <p:nvSpPr>
              <p:cNvPr id="3516" name="Google Shape;3516;p7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518" name="Google Shape;3518;p78"/>
            <p:cNvGrpSpPr/>
            <p:nvPr/>
          </p:nvGrpSpPr>
          <p:grpSpPr>
            <a:xfrm>
              <a:off x="3716946" y="2776024"/>
              <a:ext cx="81971" cy="76912"/>
              <a:chOff x="3627175" y="2432450"/>
              <a:chExt cx="172100" cy="169075"/>
            </a:xfrm>
          </p:grpSpPr>
          <p:sp>
            <p:nvSpPr>
              <p:cNvPr id="3519" name="Google Shape;3519;p7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521" name="Google Shape;3521;p7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522" name="Google Shape;3522;p78"/>
            <p:cNvGrpSpPr/>
            <p:nvPr/>
          </p:nvGrpSpPr>
          <p:grpSpPr>
            <a:xfrm>
              <a:off x="3685682" y="2845624"/>
              <a:ext cx="29311" cy="45055"/>
              <a:chOff x="3561536" y="2585450"/>
              <a:chExt cx="61539" cy="99045"/>
            </a:xfrm>
          </p:grpSpPr>
          <p:sp>
            <p:nvSpPr>
              <p:cNvPr id="3523" name="Google Shape;3523;p7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525" name="Google Shape;3525;p78"/>
            <p:cNvGrpSpPr/>
            <p:nvPr/>
          </p:nvGrpSpPr>
          <p:grpSpPr>
            <a:xfrm>
              <a:off x="3849905" y="2572252"/>
              <a:ext cx="74339" cy="119559"/>
              <a:chOff x="3906325" y="1984500"/>
              <a:chExt cx="156075" cy="262825"/>
            </a:xfrm>
          </p:grpSpPr>
          <p:sp>
            <p:nvSpPr>
              <p:cNvPr id="3526" name="Google Shape;3526;p7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527" name="Google Shape;3527;p7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78"/>
            <p:cNvGrpSpPr/>
            <p:nvPr/>
          </p:nvGrpSpPr>
          <p:grpSpPr>
            <a:xfrm>
              <a:off x="2654821" y="2414345"/>
              <a:ext cx="667570" cy="558731"/>
              <a:chOff x="1397225" y="1637375"/>
              <a:chExt cx="1401575" cy="1228250"/>
            </a:xfrm>
          </p:grpSpPr>
          <p:sp>
            <p:nvSpPr>
              <p:cNvPr id="3529" name="Google Shape;3529;p7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530" name="Google Shape;3530;p78"/>
              <p:cNvGrpSpPr/>
              <p:nvPr/>
            </p:nvGrpSpPr>
            <p:grpSpPr>
              <a:xfrm>
                <a:off x="1397225" y="1637375"/>
                <a:ext cx="1398775" cy="1228250"/>
                <a:chOff x="1397225" y="1637375"/>
                <a:chExt cx="1398775" cy="1228250"/>
              </a:xfrm>
            </p:grpSpPr>
            <p:sp>
              <p:nvSpPr>
                <p:cNvPr id="3531" name="Google Shape;3531;p7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33" name="Google Shape;3533;p78"/>
            <p:cNvGrpSpPr/>
            <p:nvPr/>
          </p:nvGrpSpPr>
          <p:grpSpPr>
            <a:xfrm>
              <a:off x="3230417" y="3103734"/>
              <a:ext cx="282982" cy="280332"/>
              <a:chOff x="2605700" y="3152850"/>
              <a:chExt cx="594125" cy="616250"/>
            </a:xfrm>
          </p:grpSpPr>
          <p:sp>
            <p:nvSpPr>
              <p:cNvPr id="3534" name="Google Shape;3534;p7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535" name="Google Shape;3535;p7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536" name="Google Shape;3536;p78"/>
            <p:cNvGrpSpPr/>
            <p:nvPr/>
          </p:nvGrpSpPr>
          <p:grpSpPr>
            <a:xfrm>
              <a:off x="3265985" y="3226989"/>
              <a:ext cx="87151" cy="346202"/>
              <a:chOff x="2680375" y="3423800"/>
              <a:chExt cx="182975" cy="761050"/>
            </a:xfrm>
          </p:grpSpPr>
          <p:sp>
            <p:nvSpPr>
              <p:cNvPr id="3537" name="Google Shape;3537;p7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538" name="Google Shape;3538;p7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78"/>
            <p:cNvGrpSpPr/>
            <p:nvPr/>
          </p:nvGrpSpPr>
          <p:grpSpPr>
            <a:xfrm>
              <a:off x="3855466" y="3289811"/>
              <a:ext cx="112514" cy="94210"/>
              <a:chOff x="3918000" y="3561900"/>
              <a:chExt cx="236225" cy="207100"/>
            </a:xfrm>
          </p:grpSpPr>
          <p:sp>
            <p:nvSpPr>
              <p:cNvPr id="3540" name="Google Shape;3540;p7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541" name="Google Shape;3541;p7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2" name="Google Shape;3542;p7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545" name="Google Shape;3545;p78"/>
            <p:cNvGrpSpPr/>
            <p:nvPr/>
          </p:nvGrpSpPr>
          <p:grpSpPr>
            <a:xfrm>
              <a:off x="2905224" y="2311071"/>
              <a:ext cx="596721" cy="528992"/>
              <a:chOff x="1922950" y="1410350"/>
              <a:chExt cx="1252825" cy="1162875"/>
            </a:xfrm>
          </p:grpSpPr>
          <p:sp>
            <p:nvSpPr>
              <p:cNvPr id="3546" name="Google Shape;3546;p7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562" name="Google Shape;3562;p7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82" name="Google Shape;3582;p7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83" name="Google Shape;3583;p7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4" name="Google Shape;3584;p78"/>
            <p:cNvGrpSpPr/>
            <p:nvPr/>
          </p:nvGrpSpPr>
          <p:grpSpPr>
            <a:xfrm>
              <a:off x="3280929" y="3294542"/>
              <a:ext cx="109894" cy="272224"/>
              <a:chOff x="2711750" y="3572300"/>
              <a:chExt cx="230725" cy="598425"/>
            </a:xfrm>
          </p:grpSpPr>
          <p:sp>
            <p:nvSpPr>
              <p:cNvPr id="3585" name="Google Shape;3585;p7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7" name="Google Shape;3587;p7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8" name="Google Shape;3588;p78"/>
            <p:cNvGrpSpPr/>
            <p:nvPr/>
          </p:nvGrpSpPr>
          <p:grpSpPr>
            <a:xfrm>
              <a:off x="3790439" y="2408636"/>
              <a:ext cx="73017" cy="75684"/>
              <a:chOff x="3781475" y="1624825"/>
              <a:chExt cx="153300" cy="166375"/>
            </a:xfrm>
          </p:grpSpPr>
          <p:sp>
            <p:nvSpPr>
              <p:cNvPr id="3589" name="Google Shape;3589;p7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3" name="Google Shape;3593;p7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0" name="Google Shape;3600;p78"/>
            <p:cNvGrpSpPr/>
            <p:nvPr/>
          </p:nvGrpSpPr>
          <p:grpSpPr>
            <a:xfrm>
              <a:off x="4403342" y="3107749"/>
              <a:ext cx="316680" cy="101374"/>
              <a:chOff x="5068275" y="3161675"/>
              <a:chExt cx="664875" cy="222850"/>
            </a:xfrm>
          </p:grpSpPr>
          <p:sp>
            <p:nvSpPr>
              <p:cNvPr id="3601" name="Google Shape;3601;p7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5" name="Google Shape;3605;p7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4" name="Google Shape;3634;p78"/>
            <p:cNvGrpSpPr/>
            <p:nvPr/>
          </p:nvGrpSpPr>
          <p:grpSpPr>
            <a:xfrm>
              <a:off x="3697513" y="2707266"/>
              <a:ext cx="59549" cy="79733"/>
              <a:chOff x="3586375" y="2281300"/>
              <a:chExt cx="125025" cy="175275"/>
            </a:xfrm>
          </p:grpSpPr>
          <p:sp>
            <p:nvSpPr>
              <p:cNvPr id="3635" name="Google Shape;3635;p7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7" name="Google Shape;3637;p7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8" name="Google Shape;3638;p78"/>
            <p:cNvGrpSpPr/>
            <p:nvPr/>
          </p:nvGrpSpPr>
          <p:grpSpPr>
            <a:xfrm>
              <a:off x="4513224" y="3221724"/>
              <a:ext cx="274563" cy="280321"/>
              <a:chOff x="5298975" y="3412225"/>
              <a:chExt cx="576450" cy="616225"/>
            </a:xfrm>
          </p:grpSpPr>
          <p:sp>
            <p:nvSpPr>
              <p:cNvPr id="3639" name="Google Shape;3639;p7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40" name="Google Shape;3640;p7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78"/>
            <p:cNvGrpSpPr/>
            <p:nvPr/>
          </p:nvGrpSpPr>
          <p:grpSpPr>
            <a:xfrm>
              <a:off x="4824403" y="3421846"/>
              <a:ext cx="110132" cy="130647"/>
              <a:chOff x="5952300" y="3852150"/>
              <a:chExt cx="231225" cy="287200"/>
            </a:xfrm>
          </p:grpSpPr>
          <p:sp>
            <p:nvSpPr>
              <p:cNvPr id="3642" name="Google Shape;3642;p7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4" name="Google Shape;3644;p7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2" name="Google Shape;3652;p78"/>
            <p:cNvGrpSpPr/>
            <p:nvPr/>
          </p:nvGrpSpPr>
          <p:grpSpPr>
            <a:xfrm>
              <a:off x="4295710" y="3079670"/>
              <a:ext cx="14968" cy="27135"/>
              <a:chOff x="4842300" y="3099950"/>
              <a:chExt cx="31425" cy="59650"/>
            </a:xfrm>
          </p:grpSpPr>
          <p:sp>
            <p:nvSpPr>
              <p:cNvPr id="3653" name="Google Shape;3653;p7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7" name="Google Shape;3657;p7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5" name="Google Shape;3665;p78"/>
            <p:cNvGrpSpPr/>
            <p:nvPr/>
          </p:nvGrpSpPr>
          <p:grpSpPr>
            <a:xfrm>
              <a:off x="3831056" y="2816010"/>
              <a:ext cx="37378" cy="27612"/>
              <a:chOff x="3866750" y="2520350"/>
              <a:chExt cx="78475" cy="60700"/>
            </a:xfrm>
          </p:grpSpPr>
          <p:sp>
            <p:nvSpPr>
              <p:cNvPr id="3666" name="Google Shape;3666;p7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0" name="Google Shape;3670;p7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87" name="Google Shape;3687;p7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99" name="Google Shape;3699;p7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2" name="Google Shape;3712;p78"/>
            <p:cNvGrpSpPr/>
            <p:nvPr/>
          </p:nvGrpSpPr>
          <p:grpSpPr>
            <a:xfrm>
              <a:off x="3632736" y="3051591"/>
              <a:ext cx="63288" cy="45217"/>
              <a:chOff x="3450375" y="3038225"/>
              <a:chExt cx="132875" cy="99400"/>
            </a:xfrm>
          </p:grpSpPr>
          <p:sp>
            <p:nvSpPr>
              <p:cNvPr id="3713" name="Google Shape;3713;p7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5" name="Google Shape;3715;p7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724" name="Google Shape;3724;p7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734" name="Google Shape;3734;p7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740" name="Google Shape;3740;p7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78"/>
          <p:cNvGrpSpPr/>
          <p:nvPr/>
        </p:nvGrpSpPr>
        <p:grpSpPr>
          <a:xfrm>
            <a:off x="719116" y="2850945"/>
            <a:ext cx="2622876" cy="1333540"/>
            <a:chOff x="238125" y="1038125"/>
            <a:chExt cx="7146800" cy="3633625"/>
          </a:xfrm>
        </p:grpSpPr>
        <p:sp>
          <p:nvSpPr>
            <p:cNvPr id="3751" name="Google Shape;3751;p7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3" name="Google Shape;5323;p78"/>
          <p:cNvGrpSpPr/>
          <p:nvPr/>
        </p:nvGrpSpPr>
        <p:grpSpPr>
          <a:xfrm>
            <a:off x="5834044" y="993055"/>
            <a:ext cx="2590840" cy="1380235"/>
            <a:chOff x="233350" y="949250"/>
            <a:chExt cx="7137300" cy="3802300"/>
          </a:xfrm>
        </p:grpSpPr>
        <p:sp>
          <p:nvSpPr>
            <p:cNvPr id="5324" name="Google Shape;5324;p7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78"/>
          <p:cNvGrpSpPr/>
          <p:nvPr/>
        </p:nvGrpSpPr>
        <p:grpSpPr>
          <a:xfrm>
            <a:off x="7648473" y="3037828"/>
            <a:ext cx="104231" cy="320340"/>
            <a:chOff x="7564426" y="3224343"/>
            <a:chExt cx="119985" cy="368801"/>
          </a:xfrm>
        </p:grpSpPr>
        <p:sp>
          <p:nvSpPr>
            <p:cNvPr id="5376" name="Google Shape;5376;p7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78"/>
          <p:cNvGrpSpPr/>
          <p:nvPr/>
        </p:nvGrpSpPr>
        <p:grpSpPr>
          <a:xfrm>
            <a:off x="7347962" y="3031929"/>
            <a:ext cx="189489" cy="332132"/>
            <a:chOff x="8370831" y="3202002"/>
            <a:chExt cx="218129" cy="382376"/>
          </a:xfrm>
        </p:grpSpPr>
        <p:sp>
          <p:nvSpPr>
            <p:cNvPr id="5379" name="Google Shape;5379;p7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78"/>
          <p:cNvGrpSpPr/>
          <p:nvPr/>
        </p:nvGrpSpPr>
        <p:grpSpPr>
          <a:xfrm>
            <a:off x="8071351" y="3443061"/>
            <a:ext cx="309429" cy="267000"/>
            <a:chOff x="6742064" y="3750480"/>
            <a:chExt cx="399315" cy="344560"/>
          </a:xfrm>
        </p:grpSpPr>
        <p:sp>
          <p:nvSpPr>
            <p:cNvPr id="5382" name="Google Shape;5382;p7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78"/>
          <p:cNvGrpSpPr/>
          <p:nvPr/>
        </p:nvGrpSpPr>
        <p:grpSpPr>
          <a:xfrm>
            <a:off x="7610370" y="3794109"/>
            <a:ext cx="180437" cy="281608"/>
            <a:chOff x="7248525" y="3739696"/>
            <a:chExt cx="230531" cy="359790"/>
          </a:xfrm>
        </p:grpSpPr>
        <p:sp>
          <p:nvSpPr>
            <p:cNvPr id="5385" name="Google Shape;5385;p7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78"/>
          <p:cNvGrpSpPr/>
          <p:nvPr/>
        </p:nvGrpSpPr>
        <p:grpSpPr>
          <a:xfrm>
            <a:off x="7856289" y="3437333"/>
            <a:ext cx="162896" cy="278710"/>
            <a:chOff x="7601242" y="3729267"/>
            <a:chExt cx="222566" cy="380803"/>
          </a:xfrm>
        </p:grpSpPr>
        <p:sp>
          <p:nvSpPr>
            <p:cNvPr id="5388" name="Google Shape;5388;p7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0" name="Google Shape;5390;p78"/>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1" name="Google Shape;5391;p78"/>
          <p:cNvGrpSpPr/>
          <p:nvPr/>
        </p:nvGrpSpPr>
        <p:grpSpPr>
          <a:xfrm>
            <a:off x="7345935" y="3438473"/>
            <a:ext cx="193543" cy="275990"/>
            <a:chOff x="8304647" y="3738687"/>
            <a:chExt cx="225076" cy="320956"/>
          </a:xfrm>
        </p:grpSpPr>
        <p:sp>
          <p:nvSpPr>
            <p:cNvPr id="5392" name="Google Shape;5392;p7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5" name="Google Shape;5395;p78"/>
          <p:cNvGrpSpPr/>
          <p:nvPr/>
        </p:nvGrpSpPr>
        <p:grpSpPr>
          <a:xfrm>
            <a:off x="7618427" y="3438473"/>
            <a:ext cx="178492" cy="275990"/>
            <a:chOff x="8615101" y="3738687"/>
            <a:chExt cx="207573" cy="320956"/>
          </a:xfrm>
        </p:grpSpPr>
        <p:sp>
          <p:nvSpPr>
            <p:cNvPr id="5396" name="Google Shape;5396;p7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9" name="Google Shape;5399;p78"/>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0" name="Google Shape;5400;p78"/>
          <p:cNvGrpSpPr/>
          <p:nvPr/>
        </p:nvGrpSpPr>
        <p:grpSpPr>
          <a:xfrm>
            <a:off x="6013132" y="3559961"/>
            <a:ext cx="557671" cy="511283"/>
            <a:chOff x="6015419" y="3716859"/>
            <a:chExt cx="557671" cy="511283"/>
          </a:xfrm>
        </p:grpSpPr>
        <p:sp>
          <p:nvSpPr>
            <p:cNvPr id="5401" name="Google Shape;5401;p7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2" name="Google Shape;5402;p78"/>
            <p:cNvGrpSpPr/>
            <p:nvPr/>
          </p:nvGrpSpPr>
          <p:grpSpPr>
            <a:xfrm>
              <a:off x="6036094" y="3716980"/>
              <a:ext cx="529860" cy="510468"/>
              <a:chOff x="6036094" y="3716980"/>
              <a:chExt cx="529860" cy="510468"/>
            </a:xfrm>
          </p:grpSpPr>
          <p:sp>
            <p:nvSpPr>
              <p:cNvPr id="5403" name="Google Shape;5403;p7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3" name="Google Shape;5413;p78"/>
          <p:cNvGrpSpPr/>
          <p:nvPr/>
        </p:nvGrpSpPr>
        <p:grpSpPr>
          <a:xfrm>
            <a:off x="6642017" y="2916730"/>
            <a:ext cx="576302" cy="511871"/>
            <a:chOff x="6644304" y="3073628"/>
            <a:chExt cx="576302" cy="511871"/>
          </a:xfrm>
        </p:grpSpPr>
        <p:sp>
          <p:nvSpPr>
            <p:cNvPr id="5414" name="Google Shape;5414;p7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5" name="Google Shape;5415;p78"/>
            <p:cNvGrpSpPr/>
            <p:nvPr/>
          </p:nvGrpSpPr>
          <p:grpSpPr>
            <a:xfrm>
              <a:off x="6712169" y="3085440"/>
              <a:ext cx="481622" cy="494913"/>
              <a:chOff x="6712169" y="3085440"/>
              <a:chExt cx="481622" cy="494913"/>
            </a:xfrm>
          </p:grpSpPr>
          <p:sp>
            <p:nvSpPr>
              <p:cNvPr id="5416" name="Google Shape;5416;p7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1" name="Google Shape;5421;p7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4" name="Google Shape;5424;p78"/>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5" name="Google Shape;5425;p78"/>
          <p:cNvGrpSpPr/>
          <p:nvPr/>
        </p:nvGrpSpPr>
        <p:grpSpPr>
          <a:xfrm>
            <a:off x="6649868" y="3559725"/>
            <a:ext cx="560631" cy="511352"/>
            <a:chOff x="6652154" y="3716623"/>
            <a:chExt cx="560631" cy="511352"/>
          </a:xfrm>
        </p:grpSpPr>
        <p:sp>
          <p:nvSpPr>
            <p:cNvPr id="5426" name="Google Shape;5426;p7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7" name="Google Shape;5427;p78"/>
            <p:cNvGrpSpPr/>
            <p:nvPr/>
          </p:nvGrpSpPr>
          <p:grpSpPr>
            <a:xfrm>
              <a:off x="6669657" y="3716715"/>
              <a:ext cx="466779" cy="464290"/>
              <a:chOff x="6669657" y="3716715"/>
              <a:chExt cx="466779" cy="464290"/>
            </a:xfrm>
          </p:grpSpPr>
          <p:sp>
            <p:nvSpPr>
              <p:cNvPr id="5428" name="Google Shape;5428;p7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1" name="Google Shape;5441;p78"/>
          <p:cNvGrpSpPr/>
          <p:nvPr/>
        </p:nvGrpSpPr>
        <p:grpSpPr>
          <a:xfrm>
            <a:off x="7843959" y="3841134"/>
            <a:ext cx="187557" cy="187557"/>
            <a:chOff x="8565775" y="671075"/>
            <a:chExt cx="441000" cy="441000"/>
          </a:xfrm>
        </p:grpSpPr>
        <p:sp>
          <p:nvSpPr>
            <p:cNvPr id="5442" name="Google Shape;5442;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4" name="Google Shape;5444;p78"/>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8"/>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6" name="Google Shape;5446;p78"/>
          <p:cNvGrpSpPr/>
          <p:nvPr/>
        </p:nvGrpSpPr>
        <p:grpSpPr>
          <a:xfrm>
            <a:off x="5997814" y="2919352"/>
            <a:ext cx="587871" cy="512373"/>
            <a:chOff x="6000100" y="3076250"/>
            <a:chExt cx="587871" cy="512373"/>
          </a:xfrm>
        </p:grpSpPr>
        <p:sp>
          <p:nvSpPr>
            <p:cNvPr id="5447" name="Google Shape;5447;p7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8" name="Google Shape;5448;p78"/>
            <p:cNvGrpSpPr/>
            <p:nvPr/>
          </p:nvGrpSpPr>
          <p:grpSpPr>
            <a:xfrm>
              <a:off x="6031360" y="3076713"/>
              <a:ext cx="539107" cy="480965"/>
              <a:chOff x="6031360" y="3076713"/>
              <a:chExt cx="539107" cy="480965"/>
            </a:xfrm>
          </p:grpSpPr>
          <p:sp>
            <p:nvSpPr>
              <p:cNvPr id="5449" name="Google Shape;5449;p7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6" name="Google Shape;5456;p78"/>
          <p:cNvGrpSpPr/>
          <p:nvPr/>
        </p:nvGrpSpPr>
        <p:grpSpPr>
          <a:xfrm>
            <a:off x="3369305" y="938716"/>
            <a:ext cx="2310381" cy="1488888"/>
            <a:chOff x="229225" y="549050"/>
            <a:chExt cx="7161750" cy="4615275"/>
          </a:xfrm>
        </p:grpSpPr>
        <p:sp>
          <p:nvSpPr>
            <p:cNvPr id="5457" name="Google Shape;5457;p7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78"/>
          <p:cNvGrpSpPr/>
          <p:nvPr/>
        </p:nvGrpSpPr>
        <p:grpSpPr>
          <a:xfrm>
            <a:off x="3514723" y="2830563"/>
            <a:ext cx="2310282" cy="1374222"/>
            <a:chOff x="238125" y="732525"/>
            <a:chExt cx="7130500" cy="4241425"/>
          </a:xfrm>
        </p:grpSpPr>
        <p:sp>
          <p:nvSpPr>
            <p:cNvPr id="5575" name="Google Shape;5575;p7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2" name="Shape 5692"/>
        <p:cNvGrpSpPr/>
        <p:nvPr/>
      </p:nvGrpSpPr>
      <p:grpSpPr>
        <a:xfrm>
          <a:off x="0" y="0"/>
          <a:ext cx="0" cy="0"/>
          <a:chOff x="0" y="0"/>
          <a:chExt cx="0" cy="0"/>
        </a:xfrm>
      </p:grpSpPr>
      <p:grpSp>
        <p:nvGrpSpPr>
          <p:cNvPr id="5693" name="Google Shape;5693;p79"/>
          <p:cNvGrpSpPr/>
          <p:nvPr/>
        </p:nvGrpSpPr>
        <p:grpSpPr>
          <a:xfrm>
            <a:off x="725414" y="969763"/>
            <a:ext cx="2507799" cy="206239"/>
            <a:chOff x="106648" y="895722"/>
            <a:chExt cx="4481413" cy="374300"/>
          </a:xfrm>
        </p:grpSpPr>
        <p:grpSp>
          <p:nvGrpSpPr>
            <p:cNvPr id="5694" name="Google Shape;5694;p79"/>
            <p:cNvGrpSpPr/>
            <p:nvPr/>
          </p:nvGrpSpPr>
          <p:grpSpPr>
            <a:xfrm>
              <a:off x="2233276" y="895722"/>
              <a:ext cx="1082667" cy="223591"/>
              <a:chOff x="4808316" y="2800065"/>
              <a:chExt cx="1999386" cy="412910"/>
            </a:xfrm>
          </p:grpSpPr>
          <p:sp>
            <p:nvSpPr>
              <p:cNvPr id="5695" name="Google Shape;5695;p7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6" name="Google Shape;5696;p79"/>
              <p:cNvGrpSpPr/>
              <p:nvPr/>
            </p:nvGrpSpPr>
            <p:grpSpPr>
              <a:xfrm>
                <a:off x="4808316" y="2800065"/>
                <a:ext cx="92400" cy="411825"/>
                <a:chOff x="845575" y="2563700"/>
                <a:chExt cx="92400" cy="411825"/>
              </a:xfrm>
            </p:grpSpPr>
            <p:cxnSp>
              <p:nvCxnSpPr>
                <p:cNvPr id="5697" name="Google Shape;5697;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98" name="Google Shape;5698;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9" name="Google Shape;5699;p79"/>
            <p:cNvGrpSpPr/>
            <p:nvPr/>
          </p:nvGrpSpPr>
          <p:grpSpPr>
            <a:xfrm>
              <a:off x="106648" y="895722"/>
              <a:ext cx="1088401" cy="223591"/>
              <a:chOff x="881025" y="2800065"/>
              <a:chExt cx="2009975" cy="412910"/>
            </a:xfrm>
          </p:grpSpPr>
          <p:sp>
            <p:nvSpPr>
              <p:cNvPr id="5700" name="Google Shape;5700;p7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1" name="Google Shape;5701;p79"/>
              <p:cNvGrpSpPr/>
              <p:nvPr/>
            </p:nvGrpSpPr>
            <p:grpSpPr>
              <a:xfrm>
                <a:off x="881025" y="2800065"/>
                <a:ext cx="92400" cy="411825"/>
                <a:chOff x="845575" y="2563700"/>
                <a:chExt cx="92400" cy="411825"/>
              </a:xfrm>
            </p:grpSpPr>
            <p:cxnSp>
              <p:nvCxnSpPr>
                <p:cNvPr id="5702" name="Google Shape;5702;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703" name="Google Shape;5703;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04" name="Google Shape;5704;p79"/>
            <p:cNvGrpSpPr/>
            <p:nvPr/>
          </p:nvGrpSpPr>
          <p:grpSpPr>
            <a:xfrm>
              <a:off x="1172346" y="1047018"/>
              <a:ext cx="1083151" cy="223003"/>
              <a:chOff x="2849073" y="3079467"/>
              <a:chExt cx="2000279" cy="411825"/>
            </a:xfrm>
          </p:grpSpPr>
          <p:sp>
            <p:nvSpPr>
              <p:cNvPr id="5705" name="Google Shape;5705;p7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6" name="Google Shape;5706;p79"/>
              <p:cNvGrpSpPr/>
              <p:nvPr/>
            </p:nvGrpSpPr>
            <p:grpSpPr>
              <a:xfrm rot="10800000">
                <a:off x="2849073" y="3079467"/>
                <a:ext cx="92400" cy="411825"/>
                <a:chOff x="2070100" y="2563700"/>
                <a:chExt cx="92400" cy="411825"/>
              </a:xfrm>
            </p:grpSpPr>
            <p:cxnSp>
              <p:nvCxnSpPr>
                <p:cNvPr id="5707" name="Google Shape;5707;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708" name="Google Shape;5708;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09" name="Google Shape;5709;p79"/>
            <p:cNvGrpSpPr/>
            <p:nvPr/>
          </p:nvGrpSpPr>
          <p:grpSpPr>
            <a:xfrm>
              <a:off x="3290132" y="1047018"/>
              <a:ext cx="1297929" cy="223003"/>
              <a:chOff x="6760035" y="3079467"/>
              <a:chExt cx="2396914" cy="411825"/>
            </a:xfrm>
          </p:grpSpPr>
          <p:sp>
            <p:nvSpPr>
              <p:cNvPr id="5710" name="Google Shape;5710;p7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1" name="Google Shape;5711;p79"/>
              <p:cNvGrpSpPr/>
              <p:nvPr/>
            </p:nvGrpSpPr>
            <p:grpSpPr>
              <a:xfrm rot="10800000">
                <a:off x="6760035" y="3079467"/>
                <a:ext cx="92400" cy="411825"/>
                <a:chOff x="2070100" y="2563700"/>
                <a:chExt cx="92400" cy="411825"/>
              </a:xfrm>
            </p:grpSpPr>
            <p:cxnSp>
              <p:nvCxnSpPr>
                <p:cNvPr id="5712" name="Google Shape;5712;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713" name="Google Shape;5713;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14" name="Google Shape;5714;p79"/>
          <p:cNvGrpSpPr/>
          <p:nvPr/>
        </p:nvGrpSpPr>
        <p:grpSpPr>
          <a:xfrm>
            <a:off x="2143176" y="3369134"/>
            <a:ext cx="1086701" cy="799429"/>
            <a:chOff x="2183288" y="3555572"/>
            <a:chExt cx="1136241" cy="835873"/>
          </a:xfrm>
        </p:grpSpPr>
        <p:sp>
          <p:nvSpPr>
            <p:cNvPr id="5715" name="Google Shape;5715;p7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6" name="Google Shape;5716;p79"/>
            <p:cNvGrpSpPr/>
            <p:nvPr/>
          </p:nvGrpSpPr>
          <p:grpSpPr>
            <a:xfrm>
              <a:off x="2205895" y="3637269"/>
              <a:ext cx="1089848" cy="724993"/>
              <a:chOff x="2205895" y="3637269"/>
              <a:chExt cx="1089848" cy="724993"/>
            </a:xfrm>
          </p:grpSpPr>
          <p:sp>
            <p:nvSpPr>
              <p:cNvPr id="5717" name="Google Shape;5717;p7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3" name="Google Shape;5723;p7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24" name="Google Shape;5724;p7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725" name="Google Shape;5725;p79"/>
            <p:cNvGrpSpPr/>
            <p:nvPr/>
          </p:nvGrpSpPr>
          <p:grpSpPr>
            <a:xfrm>
              <a:off x="3173850" y="3779426"/>
              <a:ext cx="145679" cy="70048"/>
              <a:chOff x="3173850" y="3779426"/>
              <a:chExt cx="145679" cy="70048"/>
            </a:xfrm>
          </p:grpSpPr>
          <p:cxnSp>
            <p:nvCxnSpPr>
              <p:cNvPr id="5726" name="Google Shape;5726;p7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727" name="Google Shape;5727;p7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79"/>
            <p:cNvGrpSpPr/>
            <p:nvPr/>
          </p:nvGrpSpPr>
          <p:grpSpPr>
            <a:xfrm>
              <a:off x="2183288" y="4139483"/>
              <a:ext cx="145133" cy="70048"/>
              <a:chOff x="2183288" y="4139483"/>
              <a:chExt cx="145133" cy="70048"/>
            </a:xfrm>
          </p:grpSpPr>
          <p:cxnSp>
            <p:nvCxnSpPr>
              <p:cNvPr id="5729" name="Google Shape;5729;p7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730" name="Google Shape;5730;p7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1" name="Google Shape;5731;p7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32" name="Google Shape;5732;p7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733" name="Google Shape;5733;p79"/>
            <p:cNvGrpSpPr/>
            <p:nvPr/>
          </p:nvGrpSpPr>
          <p:grpSpPr>
            <a:xfrm>
              <a:off x="2943836" y="4268886"/>
              <a:ext cx="60717" cy="122559"/>
              <a:chOff x="2943836" y="4268886"/>
              <a:chExt cx="60717" cy="122559"/>
            </a:xfrm>
          </p:grpSpPr>
          <p:sp>
            <p:nvSpPr>
              <p:cNvPr id="5734" name="Google Shape;5734;p7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35" name="Google Shape;5735;p7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736" name="Google Shape;5736;p79"/>
          <p:cNvGrpSpPr/>
          <p:nvPr/>
        </p:nvGrpSpPr>
        <p:grpSpPr>
          <a:xfrm>
            <a:off x="3406121" y="1290134"/>
            <a:ext cx="1675870" cy="758251"/>
            <a:chOff x="3530532" y="1496185"/>
            <a:chExt cx="1562000" cy="706730"/>
          </a:xfrm>
        </p:grpSpPr>
        <p:cxnSp>
          <p:nvCxnSpPr>
            <p:cNvPr id="5737" name="Google Shape;5737;p7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738" name="Google Shape;5738;p79"/>
            <p:cNvGrpSpPr/>
            <p:nvPr/>
          </p:nvGrpSpPr>
          <p:grpSpPr>
            <a:xfrm>
              <a:off x="3530532" y="1496185"/>
              <a:ext cx="323430" cy="463587"/>
              <a:chOff x="3530532" y="1496185"/>
              <a:chExt cx="323430" cy="463587"/>
            </a:xfrm>
          </p:grpSpPr>
          <p:grpSp>
            <p:nvGrpSpPr>
              <p:cNvPr id="5739" name="Google Shape;5739;p79"/>
              <p:cNvGrpSpPr/>
              <p:nvPr/>
            </p:nvGrpSpPr>
            <p:grpSpPr>
              <a:xfrm>
                <a:off x="3567462" y="1496185"/>
                <a:ext cx="286500" cy="361376"/>
                <a:chOff x="3567462" y="1496185"/>
                <a:chExt cx="286500" cy="361376"/>
              </a:xfrm>
            </p:grpSpPr>
            <p:cxnSp>
              <p:nvCxnSpPr>
                <p:cNvPr id="5740" name="Google Shape;5740;p7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741" name="Google Shape;5741;p7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2" name="Google Shape;5742;p7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79"/>
            <p:cNvGrpSpPr/>
            <p:nvPr/>
          </p:nvGrpSpPr>
          <p:grpSpPr>
            <a:xfrm>
              <a:off x="3891569" y="1779209"/>
              <a:ext cx="323945" cy="423706"/>
              <a:chOff x="3891569" y="1779209"/>
              <a:chExt cx="323945" cy="423706"/>
            </a:xfrm>
          </p:grpSpPr>
          <p:grpSp>
            <p:nvGrpSpPr>
              <p:cNvPr id="5744" name="Google Shape;5744;p79"/>
              <p:cNvGrpSpPr/>
              <p:nvPr/>
            </p:nvGrpSpPr>
            <p:grpSpPr>
              <a:xfrm>
                <a:off x="3929014" y="1881638"/>
                <a:ext cx="286500" cy="321278"/>
                <a:chOff x="3929014" y="1881638"/>
                <a:chExt cx="286500" cy="321278"/>
              </a:xfrm>
            </p:grpSpPr>
            <p:cxnSp>
              <p:nvCxnSpPr>
                <p:cNvPr id="5745" name="Google Shape;5745;p7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746" name="Google Shape;5746;p7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7" name="Google Shape;5747;p7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8" name="Google Shape;5748;p79"/>
            <p:cNvGrpSpPr/>
            <p:nvPr/>
          </p:nvGrpSpPr>
          <p:grpSpPr>
            <a:xfrm>
              <a:off x="4252606" y="1496185"/>
              <a:ext cx="324721" cy="463587"/>
              <a:chOff x="4252606" y="1496185"/>
              <a:chExt cx="324721" cy="463587"/>
            </a:xfrm>
          </p:grpSpPr>
          <p:grpSp>
            <p:nvGrpSpPr>
              <p:cNvPr id="5749" name="Google Shape;5749;p79"/>
              <p:cNvGrpSpPr/>
              <p:nvPr/>
            </p:nvGrpSpPr>
            <p:grpSpPr>
              <a:xfrm>
                <a:off x="4290828" y="1496185"/>
                <a:ext cx="286500" cy="361376"/>
                <a:chOff x="4290828" y="1496185"/>
                <a:chExt cx="286500" cy="361376"/>
              </a:xfrm>
            </p:grpSpPr>
            <p:cxnSp>
              <p:nvCxnSpPr>
                <p:cNvPr id="5750" name="Google Shape;5750;p7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751" name="Google Shape;5751;p7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2" name="Google Shape;5752;p7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79"/>
            <p:cNvGrpSpPr/>
            <p:nvPr/>
          </p:nvGrpSpPr>
          <p:grpSpPr>
            <a:xfrm>
              <a:off x="4613643" y="1763716"/>
              <a:ext cx="325308" cy="439200"/>
              <a:chOff x="4613643" y="1763716"/>
              <a:chExt cx="325308" cy="439200"/>
            </a:xfrm>
          </p:grpSpPr>
          <p:grpSp>
            <p:nvGrpSpPr>
              <p:cNvPr id="5754" name="Google Shape;5754;p79"/>
              <p:cNvGrpSpPr/>
              <p:nvPr/>
            </p:nvGrpSpPr>
            <p:grpSpPr>
              <a:xfrm>
                <a:off x="4652451" y="1879538"/>
                <a:ext cx="286500" cy="323378"/>
                <a:chOff x="4652451" y="1879538"/>
                <a:chExt cx="286500" cy="323378"/>
              </a:xfrm>
            </p:grpSpPr>
            <p:cxnSp>
              <p:nvCxnSpPr>
                <p:cNvPr id="5755" name="Google Shape;5755;p7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756" name="Google Shape;5756;p7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7" name="Google Shape;5757;p7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8" name="Google Shape;5758;p79"/>
          <p:cNvGrpSpPr/>
          <p:nvPr/>
        </p:nvGrpSpPr>
        <p:grpSpPr>
          <a:xfrm>
            <a:off x="3417981" y="2143759"/>
            <a:ext cx="1652173" cy="391517"/>
            <a:chOff x="3512551" y="2358270"/>
            <a:chExt cx="1597383" cy="378533"/>
          </a:xfrm>
        </p:grpSpPr>
        <p:cxnSp>
          <p:nvCxnSpPr>
            <p:cNvPr id="5759" name="Google Shape;5759;p79"/>
            <p:cNvCxnSpPr>
              <a:stCxn id="5760" idx="6"/>
              <a:endCxn id="576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762" name="Google Shape;5762;p79"/>
            <p:cNvGrpSpPr/>
            <p:nvPr/>
          </p:nvGrpSpPr>
          <p:grpSpPr>
            <a:xfrm>
              <a:off x="3512551" y="2358270"/>
              <a:ext cx="225647" cy="307714"/>
              <a:chOff x="2182679" y="2004714"/>
              <a:chExt cx="792300" cy="1080458"/>
            </a:xfrm>
          </p:grpSpPr>
          <p:cxnSp>
            <p:nvCxnSpPr>
              <p:cNvPr id="5763" name="Google Shape;5763;p79"/>
              <p:cNvCxnSpPr>
                <a:stCxn id="576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760" name="Google Shape;5760;p7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79"/>
            <p:cNvGrpSpPr/>
            <p:nvPr/>
          </p:nvGrpSpPr>
          <p:grpSpPr>
            <a:xfrm>
              <a:off x="3969644" y="2440153"/>
              <a:ext cx="225853" cy="296651"/>
              <a:chOff x="3775710" y="1729289"/>
              <a:chExt cx="136500" cy="179289"/>
            </a:xfrm>
          </p:grpSpPr>
          <p:cxnSp>
            <p:nvCxnSpPr>
              <p:cNvPr id="5766" name="Google Shape;5766;p7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767" name="Google Shape;5767;p7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79"/>
            <p:cNvGrpSpPr/>
            <p:nvPr/>
          </p:nvGrpSpPr>
          <p:grpSpPr>
            <a:xfrm>
              <a:off x="4427051" y="2358270"/>
              <a:ext cx="225647" cy="307714"/>
              <a:chOff x="5393704" y="2004714"/>
              <a:chExt cx="792300" cy="1080458"/>
            </a:xfrm>
          </p:grpSpPr>
          <p:cxnSp>
            <p:nvCxnSpPr>
              <p:cNvPr id="5770" name="Google Shape;5770;p79"/>
              <p:cNvCxnSpPr>
                <a:stCxn id="577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772" name="Google Shape;5772;p7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3" name="Google Shape;5773;p79"/>
            <p:cNvGrpSpPr/>
            <p:nvPr/>
          </p:nvGrpSpPr>
          <p:grpSpPr>
            <a:xfrm>
              <a:off x="4884287" y="2440252"/>
              <a:ext cx="225647" cy="296532"/>
              <a:chOff x="6999166" y="2292572"/>
              <a:chExt cx="792300" cy="1041192"/>
            </a:xfrm>
          </p:grpSpPr>
          <p:cxnSp>
            <p:nvCxnSpPr>
              <p:cNvPr id="5774" name="Google Shape;5774;p7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761" name="Google Shape;5761;p7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6" name="Google Shape;5776;p79"/>
          <p:cNvGrpSpPr/>
          <p:nvPr/>
        </p:nvGrpSpPr>
        <p:grpSpPr>
          <a:xfrm>
            <a:off x="6838789" y="979959"/>
            <a:ext cx="1581844" cy="732818"/>
            <a:chOff x="634175" y="2986275"/>
            <a:chExt cx="3147949" cy="1458344"/>
          </a:xfrm>
        </p:grpSpPr>
        <p:cxnSp>
          <p:nvCxnSpPr>
            <p:cNvPr id="5777" name="Google Shape;5777;p79"/>
            <p:cNvCxnSpPr>
              <a:stCxn id="5778" idx="4"/>
              <a:endCxn id="577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780" name="Google Shape;5780;p79"/>
            <p:cNvCxnSpPr>
              <a:stCxn id="5779" idx="0"/>
              <a:endCxn id="578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82" name="Google Shape;5782;p79"/>
            <p:cNvCxnSpPr>
              <a:stCxn id="5781" idx="4"/>
              <a:endCxn id="578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84" name="Google Shape;5784;p79"/>
            <p:cNvCxnSpPr>
              <a:stCxn id="5783" idx="0"/>
              <a:endCxn id="578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785" name="Google Shape;5785;p7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81" name="Google Shape;5781;p7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78" name="Google Shape;5778;p7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83" name="Google Shape;5783;p7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79" name="Google Shape;5779;p7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786" name="Google Shape;5786;p79"/>
          <p:cNvGrpSpPr/>
          <p:nvPr/>
        </p:nvGrpSpPr>
        <p:grpSpPr>
          <a:xfrm>
            <a:off x="3406504" y="2674269"/>
            <a:ext cx="1675128" cy="313674"/>
            <a:chOff x="998425" y="1182125"/>
            <a:chExt cx="1065400" cy="199500"/>
          </a:xfrm>
        </p:grpSpPr>
        <p:sp>
          <p:nvSpPr>
            <p:cNvPr id="5787" name="Google Shape;5787;p7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79"/>
          <p:cNvGrpSpPr/>
          <p:nvPr/>
        </p:nvGrpSpPr>
        <p:grpSpPr>
          <a:xfrm>
            <a:off x="3406503" y="3630235"/>
            <a:ext cx="1675129" cy="525345"/>
            <a:chOff x="5194708" y="3484366"/>
            <a:chExt cx="3148148" cy="987304"/>
          </a:xfrm>
        </p:grpSpPr>
        <p:grpSp>
          <p:nvGrpSpPr>
            <p:cNvPr id="5793" name="Google Shape;5793;p79"/>
            <p:cNvGrpSpPr/>
            <p:nvPr/>
          </p:nvGrpSpPr>
          <p:grpSpPr>
            <a:xfrm>
              <a:off x="7531521" y="3484366"/>
              <a:ext cx="811335" cy="987304"/>
              <a:chOff x="3379425" y="1617275"/>
              <a:chExt cx="1090650" cy="1327200"/>
            </a:xfrm>
          </p:grpSpPr>
          <p:sp>
            <p:nvSpPr>
              <p:cNvPr id="5794" name="Google Shape;5794;p7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79"/>
            <p:cNvGrpSpPr/>
            <p:nvPr/>
          </p:nvGrpSpPr>
          <p:grpSpPr>
            <a:xfrm>
              <a:off x="6752546" y="3484366"/>
              <a:ext cx="811428" cy="987304"/>
              <a:chOff x="2332275" y="1617275"/>
              <a:chExt cx="1090775" cy="1327200"/>
            </a:xfrm>
          </p:grpSpPr>
          <p:sp>
            <p:nvSpPr>
              <p:cNvPr id="5798" name="Google Shape;5798;p7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79"/>
            <p:cNvGrpSpPr/>
            <p:nvPr/>
          </p:nvGrpSpPr>
          <p:grpSpPr>
            <a:xfrm>
              <a:off x="5973664" y="3484366"/>
              <a:ext cx="811335" cy="987304"/>
              <a:chOff x="1285250" y="1617275"/>
              <a:chExt cx="1090650" cy="1327200"/>
            </a:xfrm>
          </p:grpSpPr>
          <p:sp>
            <p:nvSpPr>
              <p:cNvPr id="5802" name="Google Shape;5802;p7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79"/>
            <p:cNvGrpSpPr/>
            <p:nvPr/>
          </p:nvGrpSpPr>
          <p:grpSpPr>
            <a:xfrm>
              <a:off x="5194708" y="3484366"/>
              <a:ext cx="811409" cy="987304"/>
              <a:chOff x="238125" y="1617275"/>
              <a:chExt cx="1090750" cy="1327200"/>
            </a:xfrm>
          </p:grpSpPr>
          <p:sp>
            <p:nvSpPr>
              <p:cNvPr id="5806" name="Google Shape;5806;p7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9" name="Google Shape;5809;p79"/>
          <p:cNvGrpSpPr/>
          <p:nvPr/>
        </p:nvGrpSpPr>
        <p:grpSpPr>
          <a:xfrm>
            <a:off x="6840188" y="2276124"/>
            <a:ext cx="1579046" cy="522230"/>
            <a:chOff x="6853641" y="2534077"/>
            <a:chExt cx="1515545" cy="501229"/>
          </a:xfrm>
        </p:grpSpPr>
        <p:grpSp>
          <p:nvGrpSpPr>
            <p:cNvPr id="5810" name="Google Shape;5810;p79"/>
            <p:cNvGrpSpPr/>
            <p:nvPr/>
          </p:nvGrpSpPr>
          <p:grpSpPr>
            <a:xfrm>
              <a:off x="6853641" y="2618923"/>
              <a:ext cx="1515545" cy="324556"/>
              <a:chOff x="6853641" y="2618923"/>
              <a:chExt cx="1515545" cy="324556"/>
            </a:xfrm>
          </p:grpSpPr>
          <p:sp>
            <p:nvSpPr>
              <p:cNvPr id="5811" name="Google Shape;5811;p7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6" name="Google Shape;5816;p7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79"/>
          <p:cNvGrpSpPr/>
          <p:nvPr/>
        </p:nvGrpSpPr>
        <p:grpSpPr>
          <a:xfrm>
            <a:off x="3435080" y="3151165"/>
            <a:ext cx="1617976" cy="346616"/>
            <a:chOff x="1808063" y="4294338"/>
            <a:chExt cx="3370782" cy="721817"/>
          </a:xfrm>
        </p:grpSpPr>
        <p:sp>
          <p:nvSpPr>
            <p:cNvPr id="5822" name="Google Shape;5822;p7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79"/>
          <p:cNvGrpSpPr/>
          <p:nvPr/>
        </p:nvGrpSpPr>
        <p:grpSpPr>
          <a:xfrm>
            <a:off x="5261076" y="3817915"/>
            <a:ext cx="1417067" cy="350605"/>
            <a:chOff x="4234950" y="2101012"/>
            <a:chExt cx="4219974" cy="1044090"/>
          </a:xfrm>
        </p:grpSpPr>
        <p:sp>
          <p:nvSpPr>
            <p:cNvPr id="5833" name="Google Shape;5833;p7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79"/>
          <p:cNvGrpSpPr/>
          <p:nvPr/>
        </p:nvGrpSpPr>
        <p:grpSpPr>
          <a:xfrm>
            <a:off x="6836548" y="1808672"/>
            <a:ext cx="1586327" cy="371557"/>
            <a:chOff x="1247650" y="2075423"/>
            <a:chExt cx="6648477" cy="1557238"/>
          </a:xfrm>
        </p:grpSpPr>
        <p:sp>
          <p:nvSpPr>
            <p:cNvPr id="5850" name="Google Shape;5850;p7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79"/>
          <p:cNvGrpSpPr/>
          <p:nvPr/>
        </p:nvGrpSpPr>
        <p:grpSpPr>
          <a:xfrm>
            <a:off x="5267818" y="961862"/>
            <a:ext cx="1415601" cy="1648533"/>
            <a:chOff x="1839112" y="2209163"/>
            <a:chExt cx="1918159" cy="2233784"/>
          </a:xfrm>
        </p:grpSpPr>
        <p:sp>
          <p:nvSpPr>
            <p:cNvPr id="5857" name="Google Shape;5857;p7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0" name="Google Shape;5860;p79"/>
            <p:cNvCxnSpPr>
              <a:stCxn id="5857" idx="6"/>
              <a:endCxn id="585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861" name="Google Shape;5861;p79"/>
            <p:cNvCxnSpPr>
              <a:stCxn id="5858" idx="4"/>
              <a:endCxn id="586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863" name="Google Shape;5863;p79"/>
            <p:cNvCxnSpPr>
              <a:stCxn id="5862" idx="6"/>
              <a:endCxn id="585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864" name="Google Shape;5864;p79"/>
            <p:cNvCxnSpPr>
              <a:stCxn id="5859" idx="4"/>
              <a:endCxn id="586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862" name="Google Shape;5862;p7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7" name="Google Shape;5867;p79"/>
            <p:cNvCxnSpPr>
              <a:endCxn id="586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868" name="Google Shape;5868;p79"/>
          <p:cNvGrpSpPr/>
          <p:nvPr/>
        </p:nvGrpSpPr>
        <p:grpSpPr>
          <a:xfrm>
            <a:off x="3425084" y="979946"/>
            <a:ext cx="1637968" cy="154942"/>
            <a:chOff x="238125" y="2506075"/>
            <a:chExt cx="7115411" cy="673075"/>
          </a:xfrm>
        </p:grpSpPr>
        <p:sp>
          <p:nvSpPr>
            <p:cNvPr id="5869" name="Google Shape;5869;p7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79"/>
          <p:cNvGrpSpPr/>
          <p:nvPr/>
        </p:nvGrpSpPr>
        <p:grpSpPr>
          <a:xfrm>
            <a:off x="1965820" y="1294664"/>
            <a:ext cx="1262932" cy="785408"/>
            <a:chOff x="548861" y="389676"/>
            <a:chExt cx="3843371" cy="2390163"/>
          </a:xfrm>
        </p:grpSpPr>
        <p:cxnSp>
          <p:nvCxnSpPr>
            <p:cNvPr id="5875" name="Google Shape;5875;p7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76" name="Google Shape;5876;p7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77" name="Google Shape;5877;p7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78" name="Google Shape;5878;p7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879" name="Google Shape;5879;p7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880" name="Google Shape;5880;p7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81" name="Google Shape;5881;p7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882" name="Google Shape;5882;p7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79"/>
          <p:cNvGrpSpPr/>
          <p:nvPr/>
        </p:nvGrpSpPr>
        <p:grpSpPr>
          <a:xfrm>
            <a:off x="753952" y="2401541"/>
            <a:ext cx="1412054" cy="633562"/>
            <a:chOff x="1187400" y="2529299"/>
            <a:chExt cx="6769193" cy="2241903"/>
          </a:xfrm>
        </p:grpSpPr>
        <p:sp>
          <p:nvSpPr>
            <p:cNvPr id="5889" name="Google Shape;5889;p7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890" name="Google Shape;5890;p7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91" name="Google Shape;5891;p7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92" name="Google Shape;5892;p7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93" name="Google Shape;5893;p7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94" name="Google Shape;5894;p7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95" name="Google Shape;5895;p7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896" name="Google Shape;5896;p79"/>
            <p:cNvCxnSpPr>
              <a:stCxn id="5889" idx="2"/>
              <a:endCxn id="589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97" name="Google Shape;5897;p79"/>
            <p:cNvCxnSpPr>
              <a:stCxn id="5891" idx="0"/>
              <a:endCxn id="588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98" name="Google Shape;5898;p79"/>
            <p:cNvCxnSpPr>
              <a:stCxn id="5891" idx="2"/>
              <a:endCxn id="589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99" name="Google Shape;5899;p79"/>
            <p:cNvCxnSpPr>
              <a:stCxn id="5892" idx="0"/>
              <a:endCxn id="589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900" name="Google Shape;5900;p79"/>
            <p:cNvCxnSpPr>
              <a:stCxn id="5890" idx="2"/>
              <a:endCxn id="589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901" name="Google Shape;5901;p79"/>
            <p:cNvCxnSpPr>
              <a:stCxn id="5894" idx="0"/>
              <a:endCxn id="589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902" name="Google Shape;5902;p79"/>
          <p:cNvGrpSpPr/>
          <p:nvPr/>
        </p:nvGrpSpPr>
        <p:grpSpPr>
          <a:xfrm>
            <a:off x="6840198" y="2894250"/>
            <a:ext cx="1579035" cy="540873"/>
            <a:chOff x="6895650" y="3126697"/>
            <a:chExt cx="1436662" cy="492105"/>
          </a:xfrm>
        </p:grpSpPr>
        <p:sp>
          <p:nvSpPr>
            <p:cNvPr id="5903" name="Google Shape;5903;p7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8" name="Google Shape;5908;p79"/>
            <p:cNvGrpSpPr/>
            <p:nvPr/>
          </p:nvGrpSpPr>
          <p:grpSpPr>
            <a:xfrm>
              <a:off x="6995957" y="3335810"/>
              <a:ext cx="1230393" cy="71754"/>
              <a:chOff x="6995957" y="3287964"/>
              <a:chExt cx="1230393" cy="71754"/>
            </a:xfrm>
          </p:grpSpPr>
          <p:sp>
            <p:nvSpPr>
              <p:cNvPr id="5909" name="Google Shape;5909;p7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14" name="Google Shape;5914;p79"/>
          <p:cNvGrpSpPr/>
          <p:nvPr/>
        </p:nvGrpSpPr>
        <p:grpSpPr>
          <a:xfrm>
            <a:off x="6838780" y="3531013"/>
            <a:ext cx="1581862" cy="650625"/>
            <a:chOff x="6777990" y="3710194"/>
            <a:chExt cx="1646915" cy="677382"/>
          </a:xfrm>
        </p:grpSpPr>
        <p:grpSp>
          <p:nvGrpSpPr>
            <p:cNvPr id="5915" name="Google Shape;5915;p79"/>
            <p:cNvGrpSpPr/>
            <p:nvPr/>
          </p:nvGrpSpPr>
          <p:grpSpPr>
            <a:xfrm>
              <a:off x="6777990" y="3874492"/>
              <a:ext cx="411129" cy="513083"/>
              <a:chOff x="6777990" y="3874492"/>
              <a:chExt cx="411129" cy="513083"/>
            </a:xfrm>
          </p:grpSpPr>
          <p:cxnSp>
            <p:nvCxnSpPr>
              <p:cNvPr id="5916" name="Google Shape;5916;p7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917" name="Google Shape;5917;p7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79"/>
            <p:cNvGrpSpPr/>
            <p:nvPr/>
          </p:nvGrpSpPr>
          <p:grpSpPr>
            <a:xfrm>
              <a:off x="7188425" y="3710194"/>
              <a:ext cx="411123" cy="520535"/>
              <a:chOff x="7188425" y="3710194"/>
              <a:chExt cx="411123" cy="520535"/>
            </a:xfrm>
          </p:grpSpPr>
          <p:cxnSp>
            <p:nvCxnSpPr>
              <p:cNvPr id="5919" name="Google Shape;5919;p7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920" name="Google Shape;5920;p7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79"/>
            <p:cNvGrpSpPr/>
            <p:nvPr/>
          </p:nvGrpSpPr>
          <p:grpSpPr>
            <a:xfrm>
              <a:off x="7603341" y="3874492"/>
              <a:ext cx="411474" cy="513083"/>
              <a:chOff x="7603341" y="3874492"/>
              <a:chExt cx="411474" cy="513083"/>
            </a:xfrm>
          </p:grpSpPr>
          <p:cxnSp>
            <p:nvCxnSpPr>
              <p:cNvPr id="5922" name="Google Shape;5922;p7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923" name="Google Shape;5923;p7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79"/>
            <p:cNvGrpSpPr/>
            <p:nvPr/>
          </p:nvGrpSpPr>
          <p:grpSpPr>
            <a:xfrm>
              <a:off x="8013776" y="3722847"/>
              <a:ext cx="411129" cy="507881"/>
              <a:chOff x="8013776" y="3722847"/>
              <a:chExt cx="411129" cy="507881"/>
            </a:xfrm>
          </p:grpSpPr>
          <p:cxnSp>
            <p:nvCxnSpPr>
              <p:cNvPr id="5925" name="Google Shape;5925;p7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926" name="Google Shape;5926;p7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27" name="Google Shape;5927;p79"/>
          <p:cNvGrpSpPr/>
          <p:nvPr/>
        </p:nvGrpSpPr>
        <p:grpSpPr>
          <a:xfrm>
            <a:off x="5258295" y="2703853"/>
            <a:ext cx="1421889" cy="1020603"/>
            <a:chOff x="5190863" y="2824811"/>
            <a:chExt cx="1544860" cy="1108869"/>
          </a:xfrm>
        </p:grpSpPr>
        <p:grpSp>
          <p:nvGrpSpPr>
            <p:cNvPr id="5928" name="Google Shape;5928;p79"/>
            <p:cNvGrpSpPr/>
            <p:nvPr/>
          </p:nvGrpSpPr>
          <p:grpSpPr>
            <a:xfrm>
              <a:off x="5938695" y="3176919"/>
              <a:ext cx="685761" cy="404739"/>
              <a:chOff x="5938695" y="3176919"/>
              <a:chExt cx="685761" cy="404739"/>
            </a:xfrm>
          </p:grpSpPr>
          <p:grpSp>
            <p:nvGrpSpPr>
              <p:cNvPr id="5929" name="Google Shape;5929;p79"/>
              <p:cNvGrpSpPr/>
              <p:nvPr/>
            </p:nvGrpSpPr>
            <p:grpSpPr>
              <a:xfrm>
                <a:off x="5938695" y="3176919"/>
                <a:ext cx="685761" cy="404739"/>
                <a:chOff x="5938695" y="3176919"/>
                <a:chExt cx="685761" cy="404739"/>
              </a:xfrm>
            </p:grpSpPr>
            <p:sp>
              <p:nvSpPr>
                <p:cNvPr id="5930" name="Google Shape;5930;p7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2" name="Google Shape;5932;p7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79"/>
            <p:cNvGrpSpPr/>
            <p:nvPr/>
          </p:nvGrpSpPr>
          <p:grpSpPr>
            <a:xfrm>
              <a:off x="5305233" y="3176835"/>
              <a:ext cx="685971" cy="404655"/>
              <a:chOff x="5305233" y="3176835"/>
              <a:chExt cx="685971" cy="404655"/>
            </a:xfrm>
          </p:grpSpPr>
          <p:grpSp>
            <p:nvGrpSpPr>
              <p:cNvPr id="5934" name="Google Shape;5934;p79"/>
              <p:cNvGrpSpPr/>
              <p:nvPr/>
            </p:nvGrpSpPr>
            <p:grpSpPr>
              <a:xfrm>
                <a:off x="5305233" y="3176835"/>
                <a:ext cx="685971" cy="404655"/>
                <a:chOff x="5305233" y="3176835"/>
                <a:chExt cx="685971" cy="404655"/>
              </a:xfrm>
            </p:grpSpPr>
            <p:sp>
              <p:nvSpPr>
                <p:cNvPr id="5935" name="Google Shape;5935;p7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7" name="Google Shape;5937;p7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8" name="Google Shape;5938;p7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9" name="Google Shape;5939;p79"/>
            <p:cNvGrpSpPr/>
            <p:nvPr/>
          </p:nvGrpSpPr>
          <p:grpSpPr>
            <a:xfrm>
              <a:off x="5657361" y="2824811"/>
              <a:ext cx="1078361" cy="404655"/>
              <a:chOff x="5657361" y="2824811"/>
              <a:chExt cx="1078361" cy="404655"/>
            </a:xfrm>
          </p:grpSpPr>
          <p:grpSp>
            <p:nvGrpSpPr>
              <p:cNvPr id="5940" name="Google Shape;5940;p79"/>
              <p:cNvGrpSpPr/>
              <p:nvPr/>
            </p:nvGrpSpPr>
            <p:grpSpPr>
              <a:xfrm>
                <a:off x="5657361" y="2824811"/>
                <a:ext cx="1078361" cy="404655"/>
                <a:chOff x="5657361" y="2824811"/>
                <a:chExt cx="1078361" cy="404655"/>
              </a:xfrm>
            </p:grpSpPr>
            <p:grpSp>
              <p:nvGrpSpPr>
                <p:cNvPr id="5941" name="Google Shape;5941;p79"/>
                <p:cNvGrpSpPr/>
                <p:nvPr/>
              </p:nvGrpSpPr>
              <p:grpSpPr>
                <a:xfrm>
                  <a:off x="5938485" y="2824811"/>
                  <a:ext cx="797237" cy="404655"/>
                  <a:chOff x="5938485" y="2824811"/>
                  <a:chExt cx="797237" cy="404655"/>
                </a:xfrm>
              </p:grpSpPr>
              <p:sp>
                <p:nvSpPr>
                  <p:cNvPr id="5942" name="Google Shape;5942;p7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4" name="Google Shape;5944;p7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5" name="Google Shape;5945;p7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79"/>
            <p:cNvGrpSpPr/>
            <p:nvPr/>
          </p:nvGrpSpPr>
          <p:grpSpPr>
            <a:xfrm>
              <a:off x="5190863" y="3528942"/>
              <a:ext cx="1078026" cy="404739"/>
              <a:chOff x="5190863" y="3528942"/>
              <a:chExt cx="1078026" cy="404739"/>
            </a:xfrm>
          </p:grpSpPr>
          <p:sp>
            <p:nvSpPr>
              <p:cNvPr id="5947" name="Google Shape;5947;p7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8" name="Google Shape;5948;p79"/>
              <p:cNvGrpSpPr/>
              <p:nvPr/>
            </p:nvGrpSpPr>
            <p:grpSpPr>
              <a:xfrm>
                <a:off x="5190863" y="3528942"/>
                <a:ext cx="1078026" cy="404739"/>
                <a:chOff x="5190863" y="3528942"/>
                <a:chExt cx="1078026" cy="404739"/>
              </a:xfrm>
            </p:grpSpPr>
            <p:sp>
              <p:nvSpPr>
                <p:cNvPr id="5949" name="Google Shape;5949;p7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51" name="Google Shape;5951;p79"/>
          <p:cNvGrpSpPr/>
          <p:nvPr/>
        </p:nvGrpSpPr>
        <p:grpSpPr>
          <a:xfrm>
            <a:off x="724302" y="1268321"/>
            <a:ext cx="1086719" cy="879487"/>
            <a:chOff x="803162" y="1474292"/>
            <a:chExt cx="1086719" cy="879487"/>
          </a:xfrm>
        </p:grpSpPr>
        <p:grpSp>
          <p:nvGrpSpPr>
            <p:cNvPr id="5952" name="Google Shape;5952;p79"/>
            <p:cNvGrpSpPr/>
            <p:nvPr/>
          </p:nvGrpSpPr>
          <p:grpSpPr>
            <a:xfrm>
              <a:off x="803162" y="1625948"/>
              <a:ext cx="445856" cy="576579"/>
              <a:chOff x="803162" y="1625948"/>
              <a:chExt cx="445856" cy="576579"/>
            </a:xfrm>
          </p:grpSpPr>
          <p:sp>
            <p:nvSpPr>
              <p:cNvPr id="5953" name="Google Shape;5953;p7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4" name="Google Shape;5954;p79"/>
              <p:cNvGrpSpPr/>
              <p:nvPr/>
            </p:nvGrpSpPr>
            <p:grpSpPr>
              <a:xfrm>
                <a:off x="1056023" y="1625948"/>
                <a:ext cx="192995" cy="576579"/>
                <a:chOff x="1056023" y="1625948"/>
                <a:chExt cx="192995" cy="576579"/>
              </a:xfrm>
            </p:grpSpPr>
            <p:sp>
              <p:nvSpPr>
                <p:cNvPr id="5955" name="Google Shape;5955;p7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60" name="Google Shape;5960;p79"/>
            <p:cNvGrpSpPr/>
            <p:nvPr/>
          </p:nvGrpSpPr>
          <p:grpSpPr>
            <a:xfrm>
              <a:off x="1371406" y="1474292"/>
              <a:ext cx="518475" cy="879487"/>
              <a:chOff x="1398231" y="1474292"/>
              <a:chExt cx="518475" cy="879487"/>
            </a:xfrm>
          </p:grpSpPr>
          <p:grpSp>
            <p:nvGrpSpPr>
              <p:cNvPr id="5961" name="Google Shape;5961;p79"/>
              <p:cNvGrpSpPr/>
              <p:nvPr/>
            </p:nvGrpSpPr>
            <p:grpSpPr>
              <a:xfrm>
                <a:off x="1398231" y="1474292"/>
                <a:ext cx="518475" cy="341643"/>
                <a:chOff x="1398231" y="1474292"/>
                <a:chExt cx="518475" cy="341643"/>
              </a:xfrm>
            </p:grpSpPr>
            <p:sp>
              <p:nvSpPr>
                <p:cNvPr id="5962" name="Google Shape;5962;p7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3" name="Google Shape;5963;p79"/>
                <p:cNvGrpSpPr/>
                <p:nvPr/>
              </p:nvGrpSpPr>
              <p:grpSpPr>
                <a:xfrm>
                  <a:off x="1616453" y="1474292"/>
                  <a:ext cx="300253" cy="341643"/>
                  <a:chOff x="1616453" y="1475379"/>
                  <a:chExt cx="300253" cy="341643"/>
                </a:xfrm>
              </p:grpSpPr>
              <p:sp>
                <p:nvSpPr>
                  <p:cNvPr id="5964" name="Google Shape;5964;p7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1" name="Google Shape;5971;p79"/>
                  <p:cNvGrpSpPr/>
                  <p:nvPr/>
                </p:nvGrpSpPr>
                <p:grpSpPr>
                  <a:xfrm>
                    <a:off x="1839639" y="1475379"/>
                    <a:ext cx="77067" cy="341643"/>
                    <a:chOff x="1839639" y="1475379"/>
                    <a:chExt cx="77067" cy="341643"/>
                  </a:xfrm>
                </p:grpSpPr>
                <p:sp>
                  <p:nvSpPr>
                    <p:cNvPr id="5972" name="Google Shape;5972;p7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74" name="Google Shape;5974;p79"/>
              <p:cNvGrpSpPr/>
              <p:nvPr/>
            </p:nvGrpSpPr>
            <p:grpSpPr>
              <a:xfrm>
                <a:off x="1398451" y="2012951"/>
                <a:ext cx="518255" cy="340828"/>
                <a:chOff x="1398451" y="2012951"/>
                <a:chExt cx="518255" cy="340828"/>
              </a:xfrm>
            </p:grpSpPr>
            <p:sp>
              <p:nvSpPr>
                <p:cNvPr id="5975" name="Google Shape;5975;p7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6" name="Google Shape;5976;p79"/>
                <p:cNvGrpSpPr/>
                <p:nvPr/>
              </p:nvGrpSpPr>
              <p:grpSpPr>
                <a:xfrm>
                  <a:off x="1616453" y="2012951"/>
                  <a:ext cx="300253" cy="340828"/>
                  <a:chOff x="1616453" y="2013538"/>
                  <a:chExt cx="300253" cy="340828"/>
                </a:xfrm>
              </p:grpSpPr>
              <p:sp>
                <p:nvSpPr>
                  <p:cNvPr id="5977" name="Google Shape;5977;p7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4" name="Google Shape;5984;p79"/>
                  <p:cNvGrpSpPr/>
                  <p:nvPr/>
                </p:nvGrpSpPr>
                <p:grpSpPr>
                  <a:xfrm>
                    <a:off x="1839639" y="2013538"/>
                    <a:ext cx="77067" cy="340828"/>
                    <a:chOff x="1839639" y="2013538"/>
                    <a:chExt cx="77067" cy="340828"/>
                  </a:xfrm>
                </p:grpSpPr>
                <p:sp>
                  <p:nvSpPr>
                    <p:cNvPr id="5985" name="Google Shape;5985;p7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987" name="Google Shape;5987;p79"/>
          <p:cNvGrpSpPr/>
          <p:nvPr/>
        </p:nvGrpSpPr>
        <p:grpSpPr>
          <a:xfrm>
            <a:off x="721126" y="3399508"/>
            <a:ext cx="1368681" cy="682918"/>
            <a:chOff x="724986" y="3605478"/>
            <a:chExt cx="1368681" cy="682918"/>
          </a:xfrm>
        </p:grpSpPr>
        <p:grpSp>
          <p:nvGrpSpPr>
            <p:cNvPr id="5988" name="Google Shape;5988;p79"/>
            <p:cNvGrpSpPr/>
            <p:nvPr/>
          </p:nvGrpSpPr>
          <p:grpSpPr>
            <a:xfrm>
              <a:off x="1289102" y="3823629"/>
              <a:ext cx="240442" cy="250435"/>
              <a:chOff x="-165066" y="3843615"/>
              <a:chExt cx="221259" cy="230455"/>
            </a:xfrm>
          </p:grpSpPr>
          <p:sp>
            <p:nvSpPr>
              <p:cNvPr id="5989" name="Google Shape;5989;p7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79"/>
            <p:cNvGrpSpPr/>
            <p:nvPr/>
          </p:nvGrpSpPr>
          <p:grpSpPr>
            <a:xfrm>
              <a:off x="724986" y="3605478"/>
              <a:ext cx="1368681" cy="682918"/>
              <a:chOff x="724986" y="3605478"/>
              <a:chExt cx="1368681" cy="682918"/>
            </a:xfrm>
          </p:grpSpPr>
          <p:grpSp>
            <p:nvGrpSpPr>
              <p:cNvPr id="6010" name="Google Shape;6010;p79"/>
              <p:cNvGrpSpPr/>
              <p:nvPr/>
            </p:nvGrpSpPr>
            <p:grpSpPr>
              <a:xfrm>
                <a:off x="1498221" y="4047614"/>
                <a:ext cx="529172" cy="240783"/>
                <a:chOff x="1498221" y="4047614"/>
                <a:chExt cx="529172" cy="240783"/>
              </a:xfrm>
            </p:grpSpPr>
            <p:grpSp>
              <p:nvGrpSpPr>
                <p:cNvPr id="6011" name="Google Shape;6011;p79"/>
                <p:cNvGrpSpPr/>
                <p:nvPr/>
              </p:nvGrpSpPr>
              <p:grpSpPr>
                <a:xfrm>
                  <a:off x="1826655" y="4224370"/>
                  <a:ext cx="200738" cy="25631"/>
                  <a:chOff x="1826655" y="4224370"/>
                  <a:chExt cx="200738" cy="25631"/>
                </a:xfrm>
              </p:grpSpPr>
              <p:sp>
                <p:nvSpPr>
                  <p:cNvPr id="6012" name="Google Shape;6012;p7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79"/>
                <p:cNvGrpSpPr/>
                <p:nvPr/>
              </p:nvGrpSpPr>
              <p:grpSpPr>
                <a:xfrm>
                  <a:off x="1498221" y="4047614"/>
                  <a:ext cx="328444" cy="240783"/>
                  <a:chOff x="1498221" y="4047614"/>
                  <a:chExt cx="328444" cy="240783"/>
                </a:xfrm>
              </p:grpSpPr>
              <p:sp>
                <p:nvSpPr>
                  <p:cNvPr id="6015" name="Google Shape;6015;p7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6" name="Google Shape;6016;p79"/>
                  <p:cNvGrpSpPr/>
                  <p:nvPr/>
                </p:nvGrpSpPr>
                <p:grpSpPr>
                  <a:xfrm>
                    <a:off x="1498221" y="4047614"/>
                    <a:ext cx="150566" cy="190416"/>
                    <a:chOff x="1498221" y="4047614"/>
                    <a:chExt cx="150566" cy="190416"/>
                  </a:xfrm>
                </p:grpSpPr>
                <p:sp>
                  <p:nvSpPr>
                    <p:cNvPr id="6017" name="Google Shape;6017;p7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19" name="Google Shape;6019;p79"/>
              <p:cNvGrpSpPr/>
              <p:nvPr/>
            </p:nvGrpSpPr>
            <p:grpSpPr>
              <a:xfrm>
                <a:off x="1560718" y="3800594"/>
                <a:ext cx="532948" cy="302090"/>
                <a:chOff x="1560718" y="3800594"/>
                <a:chExt cx="532948" cy="302090"/>
              </a:xfrm>
            </p:grpSpPr>
            <p:grpSp>
              <p:nvGrpSpPr>
                <p:cNvPr id="6020" name="Google Shape;6020;p79"/>
                <p:cNvGrpSpPr/>
                <p:nvPr/>
              </p:nvGrpSpPr>
              <p:grpSpPr>
                <a:xfrm>
                  <a:off x="1912179" y="3827344"/>
                  <a:ext cx="181487" cy="25631"/>
                  <a:chOff x="1912179" y="3827344"/>
                  <a:chExt cx="181487" cy="25631"/>
                </a:xfrm>
              </p:grpSpPr>
              <p:sp>
                <p:nvSpPr>
                  <p:cNvPr id="6021" name="Google Shape;6021;p7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79"/>
                <p:cNvGrpSpPr/>
                <p:nvPr/>
              </p:nvGrpSpPr>
              <p:grpSpPr>
                <a:xfrm>
                  <a:off x="1912179" y="4044505"/>
                  <a:ext cx="181487" cy="25622"/>
                  <a:chOff x="1912179" y="4044506"/>
                  <a:chExt cx="181487" cy="25622"/>
                </a:xfrm>
              </p:grpSpPr>
              <p:sp>
                <p:nvSpPr>
                  <p:cNvPr id="6024" name="Google Shape;6024;p7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79"/>
                <p:cNvGrpSpPr/>
                <p:nvPr/>
              </p:nvGrpSpPr>
              <p:grpSpPr>
                <a:xfrm>
                  <a:off x="1560718" y="3800594"/>
                  <a:ext cx="351472" cy="302090"/>
                  <a:chOff x="1560718" y="3800594"/>
                  <a:chExt cx="351472" cy="302090"/>
                </a:xfrm>
              </p:grpSpPr>
              <p:grpSp>
                <p:nvGrpSpPr>
                  <p:cNvPr id="6027" name="Google Shape;6027;p79"/>
                  <p:cNvGrpSpPr/>
                  <p:nvPr/>
                </p:nvGrpSpPr>
                <p:grpSpPr>
                  <a:xfrm>
                    <a:off x="1560718" y="3842857"/>
                    <a:ext cx="173586" cy="217131"/>
                    <a:chOff x="1560718" y="3842857"/>
                    <a:chExt cx="173586" cy="217131"/>
                  </a:xfrm>
                </p:grpSpPr>
                <p:sp>
                  <p:nvSpPr>
                    <p:cNvPr id="6028" name="Google Shape;6028;p7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1" name="Google Shape;6031;p7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33" name="Google Shape;6033;p7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4" name="Google Shape;6034;p79"/>
              <p:cNvGrpSpPr/>
              <p:nvPr/>
            </p:nvGrpSpPr>
            <p:grpSpPr>
              <a:xfrm>
                <a:off x="785350" y="3605478"/>
                <a:ext cx="535311" cy="249245"/>
                <a:chOff x="785350" y="3605478"/>
                <a:chExt cx="535311" cy="249245"/>
              </a:xfrm>
            </p:grpSpPr>
            <p:grpSp>
              <p:nvGrpSpPr>
                <p:cNvPr id="6035" name="Google Shape;6035;p79"/>
                <p:cNvGrpSpPr/>
                <p:nvPr/>
              </p:nvGrpSpPr>
              <p:grpSpPr>
                <a:xfrm>
                  <a:off x="785350" y="3605478"/>
                  <a:ext cx="376191" cy="102736"/>
                  <a:chOff x="785350" y="3605478"/>
                  <a:chExt cx="376191" cy="102736"/>
                </a:xfrm>
              </p:grpSpPr>
              <p:sp>
                <p:nvSpPr>
                  <p:cNvPr id="6036" name="Google Shape;6036;p7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79"/>
                <p:cNvGrpSpPr/>
                <p:nvPr/>
              </p:nvGrpSpPr>
              <p:grpSpPr>
                <a:xfrm>
                  <a:off x="1161530" y="3655851"/>
                  <a:ext cx="159131" cy="198872"/>
                  <a:chOff x="1161530" y="3655851"/>
                  <a:chExt cx="159131" cy="198872"/>
                </a:xfrm>
              </p:grpSpPr>
              <p:sp>
                <p:nvSpPr>
                  <p:cNvPr id="6040" name="Google Shape;6040;p7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42" name="Google Shape;6042;p79"/>
              <p:cNvGrpSpPr/>
              <p:nvPr/>
            </p:nvGrpSpPr>
            <p:grpSpPr>
              <a:xfrm>
                <a:off x="785350" y="4047614"/>
                <a:ext cx="535311" cy="240783"/>
                <a:chOff x="785350" y="4047614"/>
                <a:chExt cx="535311" cy="240783"/>
              </a:xfrm>
            </p:grpSpPr>
            <p:grpSp>
              <p:nvGrpSpPr>
                <p:cNvPr id="6043" name="Google Shape;6043;p79"/>
                <p:cNvGrpSpPr/>
                <p:nvPr/>
              </p:nvGrpSpPr>
              <p:grpSpPr>
                <a:xfrm>
                  <a:off x="1161636" y="4047614"/>
                  <a:ext cx="159025" cy="190415"/>
                  <a:chOff x="1161636" y="4047614"/>
                  <a:chExt cx="159025" cy="190415"/>
                </a:xfrm>
              </p:grpSpPr>
              <p:sp>
                <p:nvSpPr>
                  <p:cNvPr id="6044" name="Google Shape;6044;p7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79"/>
                <p:cNvGrpSpPr/>
                <p:nvPr/>
              </p:nvGrpSpPr>
              <p:grpSpPr>
                <a:xfrm>
                  <a:off x="785350" y="4185661"/>
                  <a:ext cx="376191" cy="102736"/>
                  <a:chOff x="785350" y="4185661"/>
                  <a:chExt cx="376191" cy="102736"/>
                </a:xfrm>
              </p:grpSpPr>
              <p:sp>
                <p:nvSpPr>
                  <p:cNvPr id="6047" name="Google Shape;6047;p7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0" name="Google Shape;6050;p79"/>
              <p:cNvGrpSpPr/>
              <p:nvPr/>
            </p:nvGrpSpPr>
            <p:grpSpPr>
              <a:xfrm>
                <a:off x="1501054" y="3605478"/>
                <a:ext cx="526340" cy="249240"/>
                <a:chOff x="1501054" y="3605478"/>
                <a:chExt cx="526340" cy="249240"/>
              </a:xfrm>
            </p:grpSpPr>
            <p:grpSp>
              <p:nvGrpSpPr>
                <p:cNvPr id="6051" name="Google Shape;6051;p79"/>
                <p:cNvGrpSpPr/>
                <p:nvPr/>
              </p:nvGrpSpPr>
              <p:grpSpPr>
                <a:xfrm>
                  <a:off x="1834208" y="3643867"/>
                  <a:ext cx="193185" cy="25622"/>
                  <a:chOff x="1834208" y="3643867"/>
                  <a:chExt cx="193185" cy="25622"/>
                </a:xfrm>
              </p:grpSpPr>
              <p:sp>
                <p:nvSpPr>
                  <p:cNvPr id="6052" name="Google Shape;6052;p7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79"/>
                <p:cNvGrpSpPr/>
                <p:nvPr/>
              </p:nvGrpSpPr>
              <p:grpSpPr>
                <a:xfrm>
                  <a:off x="1501054" y="3605478"/>
                  <a:ext cx="333165" cy="249240"/>
                  <a:chOff x="1501054" y="3605478"/>
                  <a:chExt cx="333165" cy="249240"/>
                </a:xfrm>
              </p:grpSpPr>
              <p:sp>
                <p:nvSpPr>
                  <p:cNvPr id="6055" name="Google Shape;6055;p7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6" name="Google Shape;6056;p79"/>
                  <p:cNvGrpSpPr/>
                  <p:nvPr/>
                </p:nvGrpSpPr>
                <p:grpSpPr>
                  <a:xfrm>
                    <a:off x="1501054" y="3655851"/>
                    <a:ext cx="155286" cy="198867"/>
                    <a:chOff x="1501054" y="3655851"/>
                    <a:chExt cx="155286" cy="198867"/>
                  </a:xfrm>
                </p:grpSpPr>
                <p:sp>
                  <p:nvSpPr>
                    <p:cNvPr id="6057" name="Google Shape;6057;p7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59" name="Google Shape;6059;p79"/>
              <p:cNvGrpSpPr/>
              <p:nvPr/>
            </p:nvGrpSpPr>
            <p:grpSpPr>
              <a:xfrm>
                <a:off x="724986" y="3800594"/>
                <a:ext cx="532950" cy="302090"/>
                <a:chOff x="724986" y="3800594"/>
                <a:chExt cx="532950" cy="302090"/>
              </a:xfrm>
            </p:grpSpPr>
            <p:grpSp>
              <p:nvGrpSpPr>
                <p:cNvPr id="6060" name="Google Shape;6060;p79"/>
                <p:cNvGrpSpPr/>
                <p:nvPr/>
              </p:nvGrpSpPr>
              <p:grpSpPr>
                <a:xfrm>
                  <a:off x="724986" y="4044367"/>
                  <a:ext cx="181314" cy="25626"/>
                  <a:chOff x="724986" y="4044367"/>
                  <a:chExt cx="181314" cy="25626"/>
                </a:xfrm>
              </p:grpSpPr>
              <p:sp>
                <p:nvSpPr>
                  <p:cNvPr id="6061" name="Google Shape;6061;p7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79"/>
                <p:cNvGrpSpPr/>
                <p:nvPr/>
              </p:nvGrpSpPr>
              <p:grpSpPr>
                <a:xfrm>
                  <a:off x="906290" y="3800594"/>
                  <a:ext cx="351646" cy="302090"/>
                  <a:chOff x="906290" y="3800594"/>
                  <a:chExt cx="351646" cy="302090"/>
                </a:xfrm>
              </p:grpSpPr>
              <p:grpSp>
                <p:nvGrpSpPr>
                  <p:cNvPr id="6064" name="Google Shape;6064;p79"/>
                  <p:cNvGrpSpPr/>
                  <p:nvPr/>
                </p:nvGrpSpPr>
                <p:grpSpPr>
                  <a:xfrm>
                    <a:off x="1084172" y="3842857"/>
                    <a:ext cx="173764" cy="217131"/>
                    <a:chOff x="1084172" y="3842857"/>
                    <a:chExt cx="173764" cy="217131"/>
                  </a:xfrm>
                </p:grpSpPr>
                <p:grpSp>
                  <p:nvGrpSpPr>
                    <p:cNvPr id="6065" name="Google Shape;6065;p79"/>
                    <p:cNvGrpSpPr/>
                    <p:nvPr/>
                  </p:nvGrpSpPr>
                  <p:grpSpPr>
                    <a:xfrm>
                      <a:off x="1156862" y="3936509"/>
                      <a:ext cx="101073" cy="25622"/>
                      <a:chOff x="1156862" y="3936509"/>
                      <a:chExt cx="101073" cy="25622"/>
                    </a:xfrm>
                  </p:grpSpPr>
                  <p:sp>
                    <p:nvSpPr>
                      <p:cNvPr id="6066" name="Google Shape;6066;p7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8" name="Google Shape;6068;p7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9" name="Google Shape;6069;p7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79"/>
                <p:cNvGrpSpPr/>
                <p:nvPr/>
              </p:nvGrpSpPr>
              <p:grpSpPr>
                <a:xfrm>
                  <a:off x="724986" y="3830189"/>
                  <a:ext cx="189533" cy="25626"/>
                  <a:chOff x="724986" y="3830189"/>
                  <a:chExt cx="189533" cy="25626"/>
                </a:xfrm>
              </p:grpSpPr>
              <p:sp>
                <p:nvSpPr>
                  <p:cNvPr id="6072" name="Google Shape;6072;p7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074" name="Google Shape;6074;p79"/>
          <p:cNvGrpSpPr/>
          <p:nvPr/>
        </p:nvGrpSpPr>
        <p:grpSpPr>
          <a:xfrm>
            <a:off x="2249438" y="2249669"/>
            <a:ext cx="948701" cy="935378"/>
            <a:chOff x="2253298" y="2428317"/>
            <a:chExt cx="948701" cy="935378"/>
          </a:xfrm>
        </p:grpSpPr>
        <p:sp>
          <p:nvSpPr>
            <p:cNvPr id="6075" name="Google Shape;6075;p7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1" name="Shape 6111"/>
        <p:cNvGrpSpPr/>
        <p:nvPr/>
      </p:nvGrpSpPr>
      <p:grpSpPr>
        <a:xfrm>
          <a:off x="0" y="0"/>
          <a:ext cx="0" cy="0"/>
          <a:chOff x="0" y="0"/>
          <a:chExt cx="0" cy="0"/>
        </a:xfrm>
      </p:grpSpPr>
      <p:grpSp>
        <p:nvGrpSpPr>
          <p:cNvPr id="6112" name="Google Shape;6112;p80"/>
          <p:cNvGrpSpPr/>
          <p:nvPr/>
        </p:nvGrpSpPr>
        <p:grpSpPr>
          <a:xfrm>
            <a:off x="3339745" y="952988"/>
            <a:ext cx="2363393" cy="1017867"/>
            <a:chOff x="3292400" y="1219146"/>
            <a:chExt cx="2615240" cy="1110239"/>
          </a:xfrm>
        </p:grpSpPr>
        <p:sp>
          <p:nvSpPr>
            <p:cNvPr id="6113" name="Google Shape;6113;p8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6114" name="Google Shape;6114;p8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5" name="Google Shape;6115;p8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6116" name="Google Shape;6116;p8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6117" name="Google Shape;6117;p8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6118" name="Google Shape;6118;p8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6119" name="Google Shape;6119;p8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6120" name="Google Shape;6120;p8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6121" name="Google Shape;6121;p8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6122" name="Google Shape;6122;p8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6123" name="Google Shape;6123;p8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124" name="Google Shape;6124;p8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125" name="Google Shape;6125;p8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126" name="Google Shape;6126;p8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127" name="Google Shape;6127;p80"/>
            <p:cNvGrpSpPr/>
            <p:nvPr/>
          </p:nvGrpSpPr>
          <p:grpSpPr>
            <a:xfrm>
              <a:off x="3748438" y="1378608"/>
              <a:ext cx="2159202" cy="903971"/>
              <a:chOff x="1683525" y="2179850"/>
              <a:chExt cx="4519050" cy="2134525"/>
            </a:xfrm>
          </p:grpSpPr>
          <p:sp>
            <p:nvSpPr>
              <p:cNvPr id="6128" name="Google Shape;6128;p8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29" name="Google Shape;6129;p8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0" name="Google Shape;6130;p8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1" name="Google Shape;6131;p8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2" name="Google Shape;6132;p8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3" name="Google Shape;6133;p8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4" name="Google Shape;6134;p8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5" name="Google Shape;6135;p8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6" name="Google Shape;6136;p8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7" name="Google Shape;6137;p8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8" name="Google Shape;6138;p8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39" name="Google Shape;6139;p8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6140" name="Google Shape;6140;p80"/>
          <p:cNvGraphicFramePr/>
          <p:nvPr/>
        </p:nvGraphicFramePr>
        <p:xfrm>
          <a:off x="5935838" y="2130461"/>
          <a:ext cx="3000000" cy="3000000"/>
        </p:xfrm>
        <a:graphic>
          <a:graphicData uri="http://schemas.openxmlformats.org/drawingml/2006/table">
            <a:tbl>
              <a:tblPr>
                <a:noFill/>
                <a:tableStyleId>{255E30E6-D74F-44B0-89A5-38A1CCE68283}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141" name="Google Shape;6141;p80"/>
          <p:cNvGrpSpPr/>
          <p:nvPr/>
        </p:nvGrpSpPr>
        <p:grpSpPr>
          <a:xfrm>
            <a:off x="5935948" y="3189058"/>
            <a:ext cx="2496964" cy="1001454"/>
            <a:chOff x="1919611" y="789980"/>
            <a:chExt cx="1474179" cy="606868"/>
          </a:xfrm>
        </p:grpSpPr>
        <p:cxnSp>
          <p:nvCxnSpPr>
            <p:cNvPr id="6142" name="Google Shape;6142;p8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143" name="Google Shape;6143;p8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144" name="Google Shape;6144;p8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145" name="Google Shape;6145;p80"/>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6146" name="Google Shape;6146;p80"/>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6147" name="Google Shape;6147;p80"/>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6148" name="Google Shape;6148;p80"/>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6149" name="Google Shape;6149;p8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0"/>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6156" name="Google Shape;6156;p80"/>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157" name="Google Shape;6157;p80"/>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158" name="Google Shape;6158;p8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80"/>
          <p:cNvGrpSpPr/>
          <p:nvPr/>
        </p:nvGrpSpPr>
        <p:grpSpPr>
          <a:xfrm>
            <a:off x="712562" y="998017"/>
            <a:ext cx="2394370" cy="976502"/>
            <a:chOff x="749309" y="1112739"/>
            <a:chExt cx="2371603" cy="976502"/>
          </a:xfrm>
        </p:grpSpPr>
        <p:sp>
          <p:nvSpPr>
            <p:cNvPr id="6160" name="Google Shape;6160;p8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192" name="Google Shape;6192;p80"/>
          <p:cNvGraphicFramePr/>
          <p:nvPr/>
        </p:nvGraphicFramePr>
        <p:xfrm>
          <a:off x="5935863" y="996311"/>
          <a:ext cx="3000000" cy="3000000"/>
        </p:xfrm>
        <a:graphic>
          <a:graphicData uri="http://schemas.openxmlformats.org/drawingml/2006/table">
            <a:tbl>
              <a:tblPr>
                <a:noFill/>
                <a:tableStyleId>{255E30E6-D74F-44B0-89A5-38A1CCE68283}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193" name="Google Shape;6193;p80"/>
          <p:cNvGraphicFramePr/>
          <p:nvPr/>
        </p:nvGraphicFramePr>
        <p:xfrm>
          <a:off x="3342575" y="2130461"/>
          <a:ext cx="3000000" cy="3000000"/>
        </p:xfrm>
        <a:graphic>
          <a:graphicData uri="http://schemas.openxmlformats.org/drawingml/2006/table">
            <a:tbl>
              <a:tblPr>
                <a:noFill/>
                <a:tableStyleId>{255E30E6-D74F-44B0-89A5-38A1CCE68283}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194" name="Google Shape;6194;p80"/>
          <p:cNvGrpSpPr/>
          <p:nvPr/>
        </p:nvGrpSpPr>
        <p:grpSpPr>
          <a:xfrm>
            <a:off x="4086505" y="2517104"/>
            <a:ext cx="1517436" cy="74460"/>
            <a:chOff x="3980086" y="2804397"/>
            <a:chExt cx="1227600" cy="66900"/>
          </a:xfrm>
        </p:grpSpPr>
        <p:sp>
          <p:nvSpPr>
            <p:cNvPr id="6195" name="Google Shape;6195;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7" name="Google Shape;6197;p80"/>
          <p:cNvGrpSpPr/>
          <p:nvPr/>
        </p:nvGrpSpPr>
        <p:grpSpPr>
          <a:xfrm>
            <a:off x="4711569" y="2809692"/>
            <a:ext cx="892956" cy="74460"/>
            <a:chOff x="3980086" y="2804397"/>
            <a:chExt cx="1227600" cy="66900"/>
          </a:xfrm>
        </p:grpSpPr>
        <p:sp>
          <p:nvSpPr>
            <p:cNvPr id="6198" name="Google Shape;6198;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80"/>
          <p:cNvGrpSpPr/>
          <p:nvPr/>
        </p:nvGrpSpPr>
        <p:grpSpPr>
          <a:xfrm>
            <a:off x="3344661" y="3168575"/>
            <a:ext cx="2363244" cy="1005943"/>
            <a:chOff x="3358415" y="3361302"/>
            <a:chExt cx="2363244" cy="1024695"/>
          </a:xfrm>
        </p:grpSpPr>
        <p:grpSp>
          <p:nvGrpSpPr>
            <p:cNvPr id="6201" name="Google Shape;6201;p80"/>
            <p:cNvGrpSpPr/>
            <p:nvPr/>
          </p:nvGrpSpPr>
          <p:grpSpPr>
            <a:xfrm>
              <a:off x="3358415" y="3361302"/>
              <a:ext cx="441300" cy="1024695"/>
              <a:chOff x="3358415" y="3361302"/>
              <a:chExt cx="441300" cy="1024695"/>
            </a:xfrm>
          </p:grpSpPr>
          <p:sp>
            <p:nvSpPr>
              <p:cNvPr id="6202" name="Google Shape;6202;p8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80"/>
            <p:cNvGrpSpPr/>
            <p:nvPr/>
          </p:nvGrpSpPr>
          <p:grpSpPr>
            <a:xfrm>
              <a:off x="3838901" y="3361302"/>
              <a:ext cx="441300" cy="1024695"/>
              <a:chOff x="3838901" y="3361302"/>
              <a:chExt cx="441300" cy="1024695"/>
            </a:xfrm>
          </p:grpSpPr>
          <p:sp>
            <p:nvSpPr>
              <p:cNvPr id="6209" name="Google Shape;6209;p8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80"/>
            <p:cNvGrpSpPr/>
            <p:nvPr/>
          </p:nvGrpSpPr>
          <p:grpSpPr>
            <a:xfrm>
              <a:off x="4319387" y="3361302"/>
              <a:ext cx="441300" cy="1024695"/>
              <a:chOff x="4319387" y="3361302"/>
              <a:chExt cx="441300" cy="1024695"/>
            </a:xfrm>
          </p:grpSpPr>
          <p:sp>
            <p:nvSpPr>
              <p:cNvPr id="6216" name="Google Shape;6216;p8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80"/>
            <p:cNvGrpSpPr/>
            <p:nvPr/>
          </p:nvGrpSpPr>
          <p:grpSpPr>
            <a:xfrm>
              <a:off x="4799873" y="3361302"/>
              <a:ext cx="441300" cy="1024695"/>
              <a:chOff x="4799873" y="3361302"/>
              <a:chExt cx="441300" cy="1024695"/>
            </a:xfrm>
          </p:grpSpPr>
          <p:sp>
            <p:nvSpPr>
              <p:cNvPr id="6223" name="Google Shape;6223;p8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80"/>
            <p:cNvGrpSpPr/>
            <p:nvPr/>
          </p:nvGrpSpPr>
          <p:grpSpPr>
            <a:xfrm>
              <a:off x="5280360" y="3361302"/>
              <a:ext cx="441300" cy="1024695"/>
              <a:chOff x="5280360" y="3361302"/>
              <a:chExt cx="441300" cy="1024695"/>
            </a:xfrm>
          </p:grpSpPr>
          <p:sp>
            <p:nvSpPr>
              <p:cNvPr id="6230" name="Google Shape;6230;p8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236" name="Google Shape;6236;p80"/>
          <p:cNvGraphicFramePr/>
          <p:nvPr/>
        </p:nvGraphicFramePr>
        <p:xfrm>
          <a:off x="711088" y="2130461"/>
          <a:ext cx="3000000" cy="3000000"/>
        </p:xfrm>
        <a:graphic>
          <a:graphicData uri="http://schemas.openxmlformats.org/drawingml/2006/table">
            <a:tbl>
              <a:tblPr>
                <a:noFill/>
                <a:tableStyleId>{255E30E6-D74F-44B0-89A5-38A1CCE68283}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237" name="Google Shape;6237;p80"/>
          <p:cNvGrpSpPr/>
          <p:nvPr/>
        </p:nvGrpSpPr>
        <p:grpSpPr>
          <a:xfrm>
            <a:off x="712613" y="3180186"/>
            <a:ext cx="2403614" cy="1005900"/>
            <a:chOff x="726450" y="3372825"/>
            <a:chExt cx="2403614" cy="1005900"/>
          </a:xfrm>
        </p:grpSpPr>
        <p:grpSp>
          <p:nvGrpSpPr>
            <p:cNvPr id="6238" name="Google Shape;6238;p80"/>
            <p:cNvGrpSpPr/>
            <p:nvPr/>
          </p:nvGrpSpPr>
          <p:grpSpPr>
            <a:xfrm>
              <a:off x="726450" y="3696000"/>
              <a:ext cx="2403614" cy="500898"/>
              <a:chOff x="726450" y="3696000"/>
              <a:chExt cx="2403614" cy="500898"/>
            </a:xfrm>
          </p:grpSpPr>
          <p:sp>
            <p:nvSpPr>
              <p:cNvPr id="6239" name="Google Shape;6239;p8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40" name="Google Shape;6240;p8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241" name="Google Shape;6241;p80"/>
            <p:cNvGrpSpPr/>
            <p:nvPr/>
          </p:nvGrpSpPr>
          <p:grpSpPr>
            <a:xfrm>
              <a:off x="1348050" y="3372825"/>
              <a:ext cx="1720425" cy="1005900"/>
              <a:chOff x="1348050" y="3372825"/>
              <a:chExt cx="1720425" cy="1005900"/>
            </a:xfrm>
          </p:grpSpPr>
          <p:sp>
            <p:nvSpPr>
              <p:cNvPr id="6242" name="Google Shape;6242;p8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43" name="Google Shape;6243;p8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44" name="Google Shape;6244;p8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45" name="Google Shape;6245;p8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46" name="Google Shape;6246;p8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247" name="Google Shape;6247;p80"/>
            <p:cNvGrpSpPr/>
            <p:nvPr/>
          </p:nvGrpSpPr>
          <p:grpSpPr>
            <a:xfrm>
              <a:off x="1455707" y="3731058"/>
              <a:ext cx="1491150" cy="417657"/>
              <a:chOff x="1455707" y="3731058"/>
              <a:chExt cx="1491150" cy="417657"/>
            </a:xfrm>
          </p:grpSpPr>
          <p:grpSp>
            <p:nvGrpSpPr>
              <p:cNvPr id="6248" name="Google Shape;6248;p80"/>
              <p:cNvGrpSpPr/>
              <p:nvPr/>
            </p:nvGrpSpPr>
            <p:grpSpPr>
              <a:xfrm>
                <a:off x="1472938" y="3745828"/>
                <a:ext cx="72126" cy="53788"/>
                <a:chOff x="1472938" y="3745828"/>
                <a:chExt cx="72126" cy="53788"/>
              </a:xfrm>
            </p:grpSpPr>
            <p:sp>
              <p:nvSpPr>
                <p:cNvPr id="6249" name="Google Shape;6249;p8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80"/>
              <p:cNvGrpSpPr/>
              <p:nvPr/>
            </p:nvGrpSpPr>
            <p:grpSpPr>
              <a:xfrm>
                <a:off x="1819181" y="4089633"/>
                <a:ext cx="72126" cy="53788"/>
                <a:chOff x="1819181" y="4089633"/>
                <a:chExt cx="72126" cy="53788"/>
              </a:xfrm>
            </p:grpSpPr>
            <p:sp>
              <p:nvSpPr>
                <p:cNvPr id="6252" name="Google Shape;6252;p8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80"/>
              <p:cNvGrpSpPr/>
              <p:nvPr/>
            </p:nvGrpSpPr>
            <p:grpSpPr>
              <a:xfrm>
                <a:off x="1455707" y="4084171"/>
                <a:ext cx="64321" cy="64544"/>
                <a:chOff x="1455707" y="4084171"/>
                <a:chExt cx="64321" cy="64544"/>
              </a:xfrm>
            </p:grpSpPr>
            <p:sp>
              <p:nvSpPr>
                <p:cNvPr id="6255" name="Google Shape;6255;p8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80"/>
              <p:cNvGrpSpPr/>
              <p:nvPr/>
            </p:nvGrpSpPr>
            <p:grpSpPr>
              <a:xfrm>
                <a:off x="1818610" y="3731058"/>
                <a:ext cx="64321" cy="64544"/>
                <a:chOff x="1818610" y="3731058"/>
                <a:chExt cx="64321" cy="64544"/>
              </a:xfrm>
            </p:grpSpPr>
            <p:sp>
              <p:nvSpPr>
                <p:cNvPr id="6258" name="Google Shape;6258;p8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80"/>
              <p:cNvGrpSpPr/>
              <p:nvPr/>
            </p:nvGrpSpPr>
            <p:grpSpPr>
              <a:xfrm>
                <a:off x="2172491" y="4089633"/>
                <a:ext cx="72126" cy="53788"/>
                <a:chOff x="2172491" y="4089633"/>
                <a:chExt cx="72126" cy="53788"/>
              </a:xfrm>
            </p:grpSpPr>
            <p:sp>
              <p:nvSpPr>
                <p:cNvPr id="6261" name="Google Shape;6261;p8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3" name="Google Shape;6263;p80"/>
              <p:cNvGrpSpPr/>
              <p:nvPr/>
            </p:nvGrpSpPr>
            <p:grpSpPr>
              <a:xfrm>
                <a:off x="2171920" y="3731058"/>
                <a:ext cx="64321" cy="64544"/>
                <a:chOff x="2171920" y="3731058"/>
                <a:chExt cx="64321" cy="64544"/>
              </a:xfrm>
            </p:grpSpPr>
            <p:sp>
              <p:nvSpPr>
                <p:cNvPr id="6264" name="Google Shape;6264;p8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6" name="Google Shape;6266;p80"/>
              <p:cNvGrpSpPr/>
              <p:nvPr/>
            </p:nvGrpSpPr>
            <p:grpSpPr>
              <a:xfrm>
                <a:off x="2874730" y="3745828"/>
                <a:ext cx="72126" cy="53788"/>
                <a:chOff x="2874730" y="3745828"/>
                <a:chExt cx="72126" cy="53788"/>
              </a:xfrm>
            </p:grpSpPr>
            <p:sp>
              <p:nvSpPr>
                <p:cNvPr id="6267" name="Google Shape;6267;p8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9" name="Google Shape;6269;p80"/>
              <p:cNvGrpSpPr/>
              <p:nvPr/>
            </p:nvGrpSpPr>
            <p:grpSpPr>
              <a:xfrm>
                <a:off x="2878589" y="4081481"/>
                <a:ext cx="64321" cy="64544"/>
                <a:chOff x="2878589" y="4081481"/>
                <a:chExt cx="64321" cy="64544"/>
              </a:xfrm>
            </p:grpSpPr>
            <p:sp>
              <p:nvSpPr>
                <p:cNvPr id="6270" name="Google Shape;6270;p8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80"/>
              <p:cNvGrpSpPr/>
              <p:nvPr/>
            </p:nvGrpSpPr>
            <p:grpSpPr>
              <a:xfrm>
                <a:off x="2525796" y="4089633"/>
                <a:ext cx="72126" cy="53788"/>
                <a:chOff x="2525796" y="4089633"/>
                <a:chExt cx="72126" cy="53788"/>
              </a:xfrm>
            </p:grpSpPr>
            <p:sp>
              <p:nvSpPr>
                <p:cNvPr id="6273" name="Google Shape;6273;p8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80"/>
              <p:cNvGrpSpPr/>
              <p:nvPr/>
            </p:nvGrpSpPr>
            <p:grpSpPr>
              <a:xfrm>
                <a:off x="2525225" y="3731058"/>
                <a:ext cx="64321" cy="64544"/>
                <a:chOff x="2525225" y="3731058"/>
                <a:chExt cx="64321" cy="64544"/>
              </a:xfrm>
            </p:grpSpPr>
            <p:sp>
              <p:nvSpPr>
                <p:cNvPr id="6276" name="Google Shape;6276;p8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1" name="Shape 6281"/>
        <p:cNvGrpSpPr/>
        <p:nvPr/>
      </p:nvGrpSpPr>
      <p:grpSpPr>
        <a:xfrm>
          <a:off x="0" y="0"/>
          <a:ext cx="0" cy="0"/>
          <a:chOff x="0" y="0"/>
          <a:chExt cx="0" cy="0"/>
        </a:xfrm>
      </p:grpSpPr>
      <p:grpSp>
        <p:nvGrpSpPr>
          <p:cNvPr id="6282" name="Google Shape;6282;p81"/>
          <p:cNvGrpSpPr/>
          <p:nvPr/>
        </p:nvGrpSpPr>
        <p:grpSpPr>
          <a:xfrm>
            <a:off x="5780153" y="1859606"/>
            <a:ext cx="671400" cy="674856"/>
            <a:chOff x="5780148" y="1859605"/>
            <a:chExt cx="671400" cy="674856"/>
          </a:xfrm>
        </p:grpSpPr>
        <p:sp>
          <p:nvSpPr>
            <p:cNvPr id="6283" name="Google Shape;6283;p81"/>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1"/>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1"/>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1"/>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81"/>
          <p:cNvGrpSpPr/>
          <p:nvPr/>
        </p:nvGrpSpPr>
        <p:grpSpPr>
          <a:xfrm>
            <a:off x="716996" y="971307"/>
            <a:ext cx="845921" cy="690752"/>
            <a:chOff x="732428" y="1198513"/>
            <a:chExt cx="845921" cy="690752"/>
          </a:xfrm>
        </p:grpSpPr>
        <p:grpSp>
          <p:nvGrpSpPr>
            <p:cNvPr id="6288" name="Google Shape;6288;p81"/>
            <p:cNvGrpSpPr/>
            <p:nvPr/>
          </p:nvGrpSpPr>
          <p:grpSpPr>
            <a:xfrm>
              <a:off x="823030" y="1198513"/>
              <a:ext cx="755319" cy="690752"/>
              <a:chOff x="823030" y="1198513"/>
              <a:chExt cx="755319" cy="690752"/>
            </a:xfrm>
          </p:grpSpPr>
          <p:sp>
            <p:nvSpPr>
              <p:cNvPr id="6289" name="Google Shape;6289;p8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81"/>
            <p:cNvGrpSpPr/>
            <p:nvPr/>
          </p:nvGrpSpPr>
          <p:grpSpPr>
            <a:xfrm>
              <a:off x="732428" y="1239937"/>
              <a:ext cx="739912" cy="607886"/>
              <a:chOff x="732428" y="1239937"/>
              <a:chExt cx="739912" cy="607886"/>
            </a:xfrm>
          </p:grpSpPr>
          <p:sp>
            <p:nvSpPr>
              <p:cNvPr id="6292" name="Google Shape;6292;p8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81"/>
            <p:cNvGrpSpPr/>
            <p:nvPr/>
          </p:nvGrpSpPr>
          <p:grpSpPr>
            <a:xfrm>
              <a:off x="732428" y="1277018"/>
              <a:ext cx="702832" cy="533758"/>
              <a:chOff x="732428" y="1277018"/>
              <a:chExt cx="702832" cy="533758"/>
            </a:xfrm>
          </p:grpSpPr>
          <p:sp>
            <p:nvSpPr>
              <p:cNvPr id="6295" name="Google Shape;6295;p8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7" name="Google Shape;6297;p81"/>
            <p:cNvGrpSpPr/>
            <p:nvPr/>
          </p:nvGrpSpPr>
          <p:grpSpPr>
            <a:xfrm>
              <a:off x="931170" y="1306653"/>
              <a:ext cx="647179" cy="474455"/>
              <a:chOff x="931170" y="1306653"/>
              <a:chExt cx="647179" cy="474455"/>
            </a:xfrm>
          </p:grpSpPr>
          <p:sp>
            <p:nvSpPr>
              <p:cNvPr id="6298" name="Google Shape;6298;p8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0" name="Google Shape;6300;p8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81"/>
          <p:cNvGrpSpPr/>
          <p:nvPr/>
        </p:nvGrpSpPr>
        <p:grpSpPr>
          <a:xfrm>
            <a:off x="3948605" y="971313"/>
            <a:ext cx="634656" cy="699982"/>
            <a:chOff x="5985650" y="2860025"/>
            <a:chExt cx="1396075" cy="1539775"/>
          </a:xfrm>
        </p:grpSpPr>
        <p:sp>
          <p:nvSpPr>
            <p:cNvPr id="6302" name="Google Shape;6302;p8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81"/>
          <p:cNvGrpSpPr/>
          <p:nvPr/>
        </p:nvGrpSpPr>
        <p:grpSpPr>
          <a:xfrm>
            <a:off x="4704254" y="971307"/>
            <a:ext cx="725845" cy="699975"/>
            <a:chOff x="4249973" y="1201875"/>
            <a:chExt cx="1958568" cy="1888762"/>
          </a:xfrm>
        </p:grpSpPr>
        <p:sp>
          <p:nvSpPr>
            <p:cNvPr id="6335" name="Google Shape;6335;p8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6" name="Google Shape;6336;p81"/>
            <p:cNvGrpSpPr/>
            <p:nvPr/>
          </p:nvGrpSpPr>
          <p:grpSpPr>
            <a:xfrm>
              <a:off x="5853086" y="1789142"/>
              <a:ext cx="355454" cy="1048099"/>
              <a:chOff x="5576108" y="2016725"/>
              <a:chExt cx="565200" cy="1666560"/>
            </a:xfrm>
          </p:grpSpPr>
          <p:sp>
            <p:nvSpPr>
              <p:cNvPr id="6337" name="Google Shape;6337;p8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38" name="Google Shape;6338;p8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81"/>
            <p:cNvGrpSpPr/>
            <p:nvPr/>
          </p:nvGrpSpPr>
          <p:grpSpPr>
            <a:xfrm>
              <a:off x="4869455" y="2691676"/>
              <a:ext cx="1013897" cy="398961"/>
              <a:chOff x="4012057" y="3451825"/>
              <a:chExt cx="1612175" cy="634379"/>
            </a:xfrm>
          </p:grpSpPr>
          <p:sp>
            <p:nvSpPr>
              <p:cNvPr id="6340" name="Google Shape;6340;p8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41" name="Google Shape;6341;p8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81"/>
            <p:cNvGrpSpPr/>
            <p:nvPr/>
          </p:nvGrpSpPr>
          <p:grpSpPr>
            <a:xfrm>
              <a:off x="4276937" y="2155961"/>
              <a:ext cx="651965" cy="891358"/>
              <a:chOff x="3069908" y="2599997"/>
              <a:chExt cx="1036675" cy="1417328"/>
            </a:xfrm>
          </p:grpSpPr>
          <p:sp>
            <p:nvSpPr>
              <p:cNvPr id="6343" name="Google Shape;6343;p8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44" name="Google Shape;6344;p8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81"/>
            <p:cNvGrpSpPr/>
            <p:nvPr/>
          </p:nvGrpSpPr>
          <p:grpSpPr>
            <a:xfrm>
              <a:off x="5054918" y="1201875"/>
              <a:ext cx="999548" cy="602711"/>
              <a:chOff x="4306958" y="1082925"/>
              <a:chExt cx="1589359" cy="958358"/>
            </a:xfrm>
          </p:grpSpPr>
          <p:sp>
            <p:nvSpPr>
              <p:cNvPr id="6346" name="Google Shape;6346;p8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47" name="Google Shape;6347;p8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81"/>
            <p:cNvGrpSpPr/>
            <p:nvPr/>
          </p:nvGrpSpPr>
          <p:grpSpPr>
            <a:xfrm>
              <a:off x="4249973" y="1303451"/>
              <a:ext cx="799317" cy="841334"/>
              <a:chOff x="3027033" y="1244439"/>
              <a:chExt cx="1270977" cy="1337786"/>
            </a:xfrm>
          </p:grpSpPr>
          <p:sp>
            <p:nvSpPr>
              <p:cNvPr id="6349" name="Google Shape;6349;p8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50" name="Google Shape;6350;p8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1" name="Google Shape;6351;p81"/>
          <p:cNvGrpSpPr/>
          <p:nvPr/>
        </p:nvGrpSpPr>
        <p:grpSpPr>
          <a:xfrm>
            <a:off x="4057119" y="1858087"/>
            <a:ext cx="750769" cy="683784"/>
            <a:chOff x="4204684" y="2104422"/>
            <a:chExt cx="699822" cy="637382"/>
          </a:xfrm>
        </p:grpSpPr>
        <p:grpSp>
          <p:nvGrpSpPr>
            <p:cNvPr id="6352" name="Google Shape;6352;p81"/>
            <p:cNvGrpSpPr/>
            <p:nvPr/>
          </p:nvGrpSpPr>
          <p:grpSpPr>
            <a:xfrm>
              <a:off x="4204684" y="2430067"/>
              <a:ext cx="342957" cy="311738"/>
              <a:chOff x="4204684" y="2430067"/>
              <a:chExt cx="342957" cy="311738"/>
            </a:xfrm>
          </p:grpSpPr>
          <p:sp>
            <p:nvSpPr>
              <p:cNvPr id="6353" name="Google Shape;6353;p8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81"/>
            <p:cNvGrpSpPr/>
            <p:nvPr/>
          </p:nvGrpSpPr>
          <p:grpSpPr>
            <a:xfrm>
              <a:off x="4561586" y="2430067"/>
              <a:ext cx="342920" cy="311738"/>
              <a:chOff x="4561586" y="2430067"/>
              <a:chExt cx="342920" cy="311738"/>
            </a:xfrm>
          </p:grpSpPr>
          <p:sp>
            <p:nvSpPr>
              <p:cNvPr id="6356" name="Google Shape;6356;p8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81"/>
            <p:cNvGrpSpPr/>
            <p:nvPr/>
          </p:nvGrpSpPr>
          <p:grpSpPr>
            <a:xfrm>
              <a:off x="4561586" y="2104422"/>
              <a:ext cx="342920" cy="311738"/>
              <a:chOff x="4561586" y="2104422"/>
              <a:chExt cx="342920" cy="311738"/>
            </a:xfrm>
          </p:grpSpPr>
          <p:sp>
            <p:nvSpPr>
              <p:cNvPr id="6359" name="Google Shape;6359;p8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1" name="Google Shape;6361;p81"/>
            <p:cNvGrpSpPr/>
            <p:nvPr/>
          </p:nvGrpSpPr>
          <p:grpSpPr>
            <a:xfrm>
              <a:off x="4204684" y="2104422"/>
              <a:ext cx="342957" cy="311664"/>
              <a:chOff x="4204684" y="2104422"/>
              <a:chExt cx="342957" cy="311664"/>
            </a:xfrm>
          </p:grpSpPr>
          <p:sp>
            <p:nvSpPr>
              <p:cNvPr id="6362" name="Google Shape;6362;p8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4" name="Google Shape;6364;p81"/>
          <p:cNvGrpSpPr/>
          <p:nvPr/>
        </p:nvGrpSpPr>
        <p:grpSpPr>
          <a:xfrm>
            <a:off x="5521552" y="971301"/>
            <a:ext cx="660591" cy="688867"/>
            <a:chOff x="5830645" y="1267368"/>
            <a:chExt cx="530340" cy="553040"/>
          </a:xfrm>
        </p:grpSpPr>
        <p:sp>
          <p:nvSpPr>
            <p:cNvPr id="6365" name="Google Shape;6365;p8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6" name="Google Shape;6366;p81"/>
            <p:cNvGrpSpPr/>
            <p:nvPr/>
          </p:nvGrpSpPr>
          <p:grpSpPr>
            <a:xfrm>
              <a:off x="5830645" y="1267368"/>
              <a:ext cx="259743" cy="269909"/>
              <a:chOff x="5830645" y="1267368"/>
              <a:chExt cx="259743" cy="269909"/>
            </a:xfrm>
          </p:grpSpPr>
          <p:sp>
            <p:nvSpPr>
              <p:cNvPr id="6367" name="Google Shape;6367;p8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81"/>
            <p:cNvGrpSpPr/>
            <p:nvPr/>
          </p:nvGrpSpPr>
          <p:grpSpPr>
            <a:xfrm>
              <a:off x="6101293" y="1267368"/>
              <a:ext cx="259692" cy="269909"/>
              <a:chOff x="6101293" y="1267368"/>
              <a:chExt cx="259692" cy="269909"/>
            </a:xfrm>
          </p:grpSpPr>
          <p:sp>
            <p:nvSpPr>
              <p:cNvPr id="6370" name="Google Shape;6370;p8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81"/>
            <p:cNvGrpSpPr/>
            <p:nvPr/>
          </p:nvGrpSpPr>
          <p:grpSpPr>
            <a:xfrm>
              <a:off x="5830645" y="1550500"/>
              <a:ext cx="259692" cy="269909"/>
              <a:chOff x="5830645" y="1550500"/>
              <a:chExt cx="259692" cy="269909"/>
            </a:xfrm>
          </p:grpSpPr>
          <p:sp>
            <p:nvSpPr>
              <p:cNvPr id="6373" name="Google Shape;6373;p8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81"/>
            <p:cNvGrpSpPr/>
            <p:nvPr/>
          </p:nvGrpSpPr>
          <p:grpSpPr>
            <a:xfrm>
              <a:off x="6101293" y="1550500"/>
              <a:ext cx="259692" cy="269909"/>
              <a:chOff x="6101293" y="1550500"/>
              <a:chExt cx="259692" cy="269909"/>
            </a:xfrm>
          </p:grpSpPr>
          <p:sp>
            <p:nvSpPr>
              <p:cNvPr id="6376" name="Google Shape;6376;p8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8" name="Google Shape;6378;p81"/>
          <p:cNvGrpSpPr/>
          <p:nvPr/>
        </p:nvGrpSpPr>
        <p:grpSpPr>
          <a:xfrm>
            <a:off x="723705" y="1861761"/>
            <a:ext cx="697154" cy="679574"/>
            <a:chOff x="2679875" y="2361475"/>
            <a:chExt cx="780425" cy="760575"/>
          </a:xfrm>
        </p:grpSpPr>
        <p:sp>
          <p:nvSpPr>
            <p:cNvPr id="6379" name="Google Shape;6379;p8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81"/>
          <p:cNvGrpSpPr/>
          <p:nvPr/>
        </p:nvGrpSpPr>
        <p:grpSpPr>
          <a:xfrm>
            <a:off x="3122864" y="971353"/>
            <a:ext cx="735829" cy="684547"/>
            <a:chOff x="3351965" y="1148808"/>
            <a:chExt cx="750770" cy="698375"/>
          </a:xfrm>
        </p:grpSpPr>
        <p:grpSp>
          <p:nvGrpSpPr>
            <p:cNvPr id="6386" name="Google Shape;6386;p81"/>
            <p:cNvGrpSpPr/>
            <p:nvPr/>
          </p:nvGrpSpPr>
          <p:grpSpPr>
            <a:xfrm>
              <a:off x="3586796" y="1148808"/>
              <a:ext cx="294857" cy="286830"/>
              <a:chOff x="3750225" y="1774000"/>
              <a:chExt cx="149575" cy="145525"/>
            </a:xfrm>
          </p:grpSpPr>
          <p:sp>
            <p:nvSpPr>
              <p:cNvPr id="6387" name="Google Shape;6387;p8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81"/>
            <p:cNvGrpSpPr/>
            <p:nvPr/>
          </p:nvGrpSpPr>
          <p:grpSpPr>
            <a:xfrm>
              <a:off x="3779245" y="1375768"/>
              <a:ext cx="323490" cy="286978"/>
              <a:chOff x="3847850" y="1889150"/>
              <a:chExt cx="164100" cy="145600"/>
            </a:xfrm>
          </p:grpSpPr>
          <p:sp>
            <p:nvSpPr>
              <p:cNvPr id="6390" name="Google Shape;6390;p8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81"/>
            <p:cNvGrpSpPr/>
            <p:nvPr/>
          </p:nvGrpSpPr>
          <p:grpSpPr>
            <a:xfrm>
              <a:off x="3351965" y="1330435"/>
              <a:ext cx="295449" cy="285401"/>
              <a:chOff x="3631100" y="1866150"/>
              <a:chExt cx="149875" cy="144800"/>
            </a:xfrm>
          </p:grpSpPr>
          <p:sp>
            <p:nvSpPr>
              <p:cNvPr id="6393" name="Google Shape;6393;p8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81"/>
            <p:cNvGrpSpPr/>
            <p:nvPr/>
          </p:nvGrpSpPr>
          <p:grpSpPr>
            <a:xfrm>
              <a:off x="3548208" y="1560352"/>
              <a:ext cx="294808" cy="286830"/>
              <a:chOff x="3730650" y="1982800"/>
              <a:chExt cx="149550" cy="145525"/>
            </a:xfrm>
          </p:grpSpPr>
          <p:sp>
            <p:nvSpPr>
              <p:cNvPr id="6396" name="Google Shape;6396;p8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8" name="Google Shape;6398;p81"/>
          <p:cNvGrpSpPr/>
          <p:nvPr/>
        </p:nvGrpSpPr>
        <p:grpSpPr>
          <a:xfrm>
            <a:off x="7624517" y="971307"/>
            <a:ext cx="804565" cy="677795"/>
            <a:chOff x="7636443" y="1204988"/>
            <a:chExt cx="804565" cy="677795"/>
          </a:xfrm>
        </p:grpSpPr>
        <p:grpSp>
          <p:nvGrpSpPr>
            <p:cNvPr id="6399" name="Google Shape;6399;p81"/>
            <p:cNvGrpSpPr/>
            <p:nvPr/>
          </p:nvGrpSpPr>
          <p:grpSpPr>
            <a:xfrm>
              <a:off x="7636443" y="1509705"/>
              <a:ext cx="804565" cy="373078"/>
              <a:chOff x="7636443" y="1509705"/>
              <a:chExt cx="804565" cy="373078"/>
            </a:xfrm>
          </p:grpSpPr>
          <p:sp>
            <p:nvSpPr>
              <p:cNvPr id="6400" name="Google Shape;6400;p8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81"/>
            <p:cNvGrpSpPr/>
            <p:nvPr/>
          </p:nvGrpSpPr>
          <p:grpSpPr>
            <a:xfrm>
              <a:off x="7636443" y="1408133"/>
              <a:ext cx="804565" cy="373078"/>
              <a:chOff x="7636443" y="1408133"/>
              <a:chExt cx="804565" cy="373078"/>
            </a:xfrm>
          </p:grpSpPr>
          <p:sp>
            <p:nvSpPr>
              <p:cNvPr id="6403" name="Google Shape;6403;p8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81"/>
            <p:cNvGrpSpPr/>
            <p:nvPr/>
          </p:nvGrpSpPr>
          <p:grpSpPr>
            <a:xfrm>
              <a:off x="7636443" y="1306560"/>
              <a:ext cx="804565" cy="373078"/>
              <a:chOff x="7636443" y="1306560"/>
              <a:chExt cx="804565" cy="373078"/>
            </a:xfrm>
          </p:grpSpPr>
          <p:sp>
            <p:nvSpPr>
              <p:cNvPr id="6406" name="Google Shape;6406;p8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81"/>
            <p:cNvGrpSpPr/>
            <p:nvPr/>
          </p:nvGrpSpPr>
          <p:grpSpPr>
            <a:xfrm>
              <a:off x="7636443" y="1204988"/>
              <a:ext cx="804565" cy="373078"/>
              <a:chOff x="7636443" y="1204988"/>
              <a:chExt cx="804565" cy="373078"/>
            </a:xfrm>
          </p:grpSpPr>
          <p:sp>
            <p:nvSpPr>
              <p:cNvPr id="6409" name="Google Shape;6409;p8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11" name="Google Shape;6411;p81"/>
          <p:cNvGrpSpPr/>
          <p:nvPr/>
        </p:nvGrpSpPr>
        <p:grpSpPr>
          <a:xfrm>
            <a:off x="4963363" y="1878721"/>
            <a:ext cx="661339" cy="661188"/>
            <a:chOff x="3990000" y="975400"/>
            <a:chExt cx="3934200" cy="3933300"/>
          </a:xfrm>
        </p:grpSpPr>
        <p:sp>
          <p:nvSpPr>
            <p:cNvPr id="6412" name="Google Shape;6412;p8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81"/>
          <p:cNvGrpSpPr/>
          <p:nvPr/>
        </p:nvGrpSpPr>
        <p:grpSpPr>
          <a:xfrm>
            <a:off x="6607011" y="1857359"/>
            <a:ext cx="868881" cy="684241"/>
            <a:chOff x="6598259" y="2078634"/>
            <a:chExt cx="868881" cy="684241"/>
          </a:xfrm>
        </p:grpSpPr>
        <p:sp>
          <p:nvSpPr>
            <p:cNvPr id="6417" name="Google Shape;6417;p8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3" name="Google Shape;6423;p81"/>
            <p:cNvGrpSpPr/>
            <p:nvPr/>
          </p:nvGrpSpPr>
          <p:grpSpPr>
            <a:xfrm>
              <a:off x="6808175" y="2078634"/>
              <a:ext cx="452229" cy="684241"/>
              <a:chOff x="6808175" y="2078634"/>
              <a:chExt cx="452229" cy="684241"/>
            </a:xfrm>
          </p:grpSpPr>
          <p:sp>
            <p:nvSpPr>
              <p:cNvPr id="6424" name="Google Shape;6424;p8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0" name="Google Shape;6430;p81"/>
              <p:cNvGrpSpPr/>
              <p:nvPr/>
            </p:nvGrpSpPr>
            <p:grpSpPr>
              <a:xfrm>
                <a:off x="6821586" y="2078634"/>
                <a:ext cx="426871" cy="684241"/>
                <a:chOff x="6821586" y="2078634"/>
                <a:chExt cx="426871" cy="684241"/>
              </a:xfrm>
            </p:grpSpPr>
            <p:grpSp>
              <p:nvGrpSpPr>
                <p:cNvPr id="6431" name="Google Shape;6431;p81"/>
                <p:cNvGrpSpPr/>
                <p:nvPr/>
              </p:nvGrpSpPr>
              <p:grpSpPr>
                <a:xfrm>
                  <a:off x="6821586" y="2078634"/>
                  <a:ext cx="426871" cy="684241"/>
                  <a:chOff x="6821586" y="2078634"/>
                  <a:chExt cx="426871" cy="684241"/>
                </a:xfrm>
              </p:grpSpPr>
              <p:sp>
                <p:nvSpPr>
                  <p:cNvPr id="6432" name="Google Shape;6432;p8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1" name="Google Shape;6451;p8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457" name="Google Shape;6457;p81"/>
          <p:cNvGrpSpPr/>
          <p:nvPr/>
        </p:nvGrpSpPr>
        <p:grpSpPr>
          <a:xfrm>
            <a:off x="716994" y="3531369"/>
            <a:ext cx="1340789" cy="640830"/>
            <a:chOff x="238125" y="1151100"/>
            <a:chExt cx="7139450" cy="3412300"/>
          </a:xfrm>
        </p:grpSpPr>
        <p:sp>
          <p:nvSpPr>
            <p:cNvPr id="6458" name="Google Shape;6458;p8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81"/>
          <p:cNvGrpSpPr/>
          <p:nvPr/>
        </p:nvGrpSpPr>
        <p:grpSpPr>
          <a:xfrm>
            <a:off x="5584217" y="2734650"/>
            <a:ext cx="985357" cy="585764"/>
            <a:chOff x="5145061" y="2881789"/>
            <a:chExt cx="1107641" cy="658458"/>
          </a:xfrm>
        </p:grpSpPr>
        <p:grpSp>
          <p:nvGrpSpPr>
            <p:cNvPr id="6471" name="Google Shape;6471;p81"/>
            <p:cNvGrpSpPr/>
            <p:nvPr/>
          </p:nvGrpSpPr>
          <p:grpSpPr>
            <a:xfrm>
              <a:off x="5722989" y="3244587"/>
              <a:ext cx="529713" cy="295659"/>
              <a:chOff x="5722989" y="3244587"/>
              <a:chExt cx="529713" cy="295659"/>
            </a:xfrm>
          </p:grpSpPr>
          <p:sp>
            <p:nvSpPr>
              <p:cNvPr id="6472" name="Google Shape;6472;p8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73" name="Google Shape;6473;p8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74" name="Google Shape;6474;p81"/>
            <p:cNvGrpSpPr/>
            <p:nvPr/>
          </p:nvGrpSpPr>
          <p:grpSpPr>
            <a:xfrm>
              <a:off x="5145061" y="3244587"/>
              <a:ext cx="536807" cy="295659"/>
              <a:chOff x="5145061" y="3244587"/>
              <a:chExt cx="536807" cy="295659"/>
            </a:xfrm>
          </p:grpSpPr>
          <p:sp>
            <p:nvSpPr>
              <p:cNvPr id="6475" name="Google Shape;6475;p8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76" name="Google Shape;6476;p8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77" name="Google Shape;6477;p81"/>
            <p:cNvGrpSpPr/>
            <p:nvPr/>
          </p:nvGrpSpPr>
          <p:grpSpPr>
            <a:xfrm>
              <a:off x="5341327" y="2898245"/>
              <a:ext cx="532309" cy="614891"/>
              <a:chOff x="5341327" y="2898245"/>
              <a:chExt cx="532309" cy="614891"/>
            </a:xfrm>
          </p:grpSpPr>
          <p:sp>
            <p:nvSpPr>
              <p:cNvPr id="6478" name="Google Shape;6478;p8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79" name="Google Shape;6479;p8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80" name="Google Shape;6480;p81"/>
            <p:cNvGrpSpPr/>
            <p:nvPr/>
          </p:nvGrpSpPr>
          <p:grpSpPr>
            <a:xfrm>
              <a:off x="5532290" y="2881789"/>
              <a:ext cx="620516" cy="305456"/>
              <a:chOff x="5532290" y="2881789"/>
              <a:chExt cx="620516" cy="305456"/>
            </a:xfrm>
          </p:grpSpPr>
          <p:sp>
            <p:nvSpPr>
              <p:cNvPr id="6481" name="Google Shape;6481;p8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82" name="Google Shape;6482;p8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483" name="Google Shape;6483;p81"/>
          <p:cNvGrpSpPr/>
          <p:nvPr/>
        </p:nvGrpSpPr>
        <p:grpSpPr>
          <a:xfrm>
            <a:off x="8163140" y="3526708"/>
            <a:ext cx="269068" cy="645491"/>
            <a:chOff x="7026852" y="3311869"/>
            <a:chExt cx="434331" cy="1041954"/>
          </a:xfrm>
        </p:grpSpPr>
        <p:sp>
          <p:nvSpPr>
            <p:cNvPr id="6484" name="Google Shape;6484;p8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81"/>
          <p:cNvGrpSpPr/>
          <p:nvPr/>
        </p:nvGrpSpPr>
        <p:grpSpPr>
          <a:xfrm>
            <a:off x="6179721" y="3565945"/>
            <a:ext cx="293882" cy="293836"/>
            <a:chOff x="4873519" y="3311869"/>
            <a:chExt cx="499374" cy="499296"/>
          </a:xfrm>
        </p:grpSpPr>
        <p:sp>
          <p:nvSpPr>
            <p:cNvPr id="6488" name="Google Shape;6488;p8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81"/>
          <p:cNvGrpSpPr/>
          <p:nvPr/>
        </p:nvGrpSpPr>
        <p:grpSpPr>
          <a:xfrm>
            <a:off x="6179721" y="3878317"/>
            <a:ext cx="293882" cy="293882"/>
            <a:chOff x="4873519" y="3875839"/>
            <a:chExt cx="499374" cy="499374"/>
          </a:xfrm>
        </p:grpSpPr>
        <p:sp>
          <p:nvSpPr>
            <p:cNvPr id="6491" name="Google Shape;6491;p8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81"/>
          <p:cNvGrpSpPr/>
          <p:nvPr/>
        </p:nvGrpSpPr>
        <p:grpSpPr>
          <a:xfrm>
            <a:off x="2410248" y="1850269"/>
            <a:ext cx="698104" cy="698208"/>
            <a:chOff x="2565073" y="2075876"/>
            <a:chExt cx="672482" cy="672518"/>
          </a:xfrm>
        </p:grpSpPr>
        <p:sp>
          <p:nvSpPr>
            <p:cNvPr id="6494" name="Google Shape;6494;p8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81"/>
          <p:cNvGrpSpPr/>
          <p:nvPr/>
        </p:nvGrpSpPr>
        <p:grpSpPr>
          <a:xfrm>
            <a:off x="5633660" y="3534870"/>
            <a:ext cx="438354" cy="637329"/>
            <a:chOff x="1697726" y="3244179"/>
            <a:chExt cx="788124" cy="1146069"/>
          </a:xfrm>
        </p:grpSpPr>
        <p:sp>
          <p:nvSpPr>
            <p:cNvPr id="6501" name="Google Shape;6501;p8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3" name="Google Shape;6503;p81"/>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4" name="Google Shape;6504;p81"/>
          <p:cNvGrpSpPr/>
          <p:nvPr/>
        </p:nvGrpSpPr>
        <p:grpSpPr>
          <a:xfrm>
            <a:off x="7634874" y="1863232"/>
            <a:ext cx="799565" cy="670282"/>
            <a:chOff x="7617850" y="2063282"/>
            <a:chExt cx="799565" cy="670282"/>
          </a:xfrm>
        </p:grpSpPr>
        <p:cxnSp>
          <p:nvCxnSpPr>
            <p:cNvPr id="6505" name="Google Shape;6505;p8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506" name="Google Shape;6506;p8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507" name="Google Shape;6507;p8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508" name="Google Shape;6508;p8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509" name="Google Shape;6509;p8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510" name="Google Shape;6510;p8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511" name="Google Shape;6511;p81"/>
            <p:cNvGrpSpPr/>
            <p:nvPr/>
          </p:nvGrpSpPr>
          <p:grpSpPr>
            <a:xfrm>
              <a:off x="7734309" y="2063282"/>
              <a:ext cx="570957" cy="620095"/>
              <a:chOff x="7734309" y="2063282"/>
              <a:chExt cx="570957" cy="620095"/>
            </a:xfrm>
          </p:grpSpPr>
          <p:grpSp>
            <p:nvGrpSpPr>
              <p:cNvPr id="6512" name="Google Shape;6512;p81"/>
              <p:cNvGrpSpPr/>
              <p:nvPr/>
            </p:nvGrpSpPr>
            <p:grpSpPr>
              <a:xfrm>
                <a:off x="8031573" y="2063282"/>
                <a:ext cx="273693" cy="620095"/>
                <a:chOff x="8031573" y="2063282"/>
                <a:chExt cx="273693" cy="620095"/>
              </a:xfrm>
            </p:grpSpPr>
            <p:sp>
              <p:nvSpPr>
                <p:cNvPr id="6513" name="Google Shape;6513;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81"/>
              <p:cNvGrpSpPr/>
              <p:nvPr/>
            </p:nvGrpSpPr>
            <p:grpSpPr>
              <a:xfrm flipH="1">
                <a:off x="7734309" y="2063282"/>
                <a:ext cx="273693" cy="620095"/>
                <a:chOff x="8031573" y="2063282"/>
                <a:chExt cx="273693" cy="620095"/>
              </a:xfrm>
            </p:grpSpPr>
            <p:sp>
              <p:nvSpPr>
                <p:cNvPr id="6518" name="Google Shape;6518;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522" name="Google Shape;6522;p81"/>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1"/>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4" name="Google Shape;6524;p81"/>
          <p:cNvGrpSpPr/>
          <p:nvPr/>
        </p:nvGrpSpPr>
        <p:grpSpPr>
          <a:xfrm>
            <a:off x="7821480" y="2716716"/>
            <a:ext cx="602567" cy="601884"/>
            <a:chOff x="1186975" y="238125"/>
            <a:chExt cx="5244275" cy="5238325"/>
          </a:xfrm>
        </p:grpSpPr>
        <p:sp>
          <p:nvSpPr>
            <p:cNvPr id="6525" name="Google Shape;6525;p8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81"/>
          <p:cNvGrpSpPr/>
          <p:nvPr/>
        </p:nvGrpSpPr>
        <p:grpSpPr>
          <a:xfrm>
            <a:off x="3264218" y="1856199"/>
            <a:ext cx="651848" cy="687338"/>
            <a:chOff x="3400515" y="2056248"/>
            <a:chExt cx="698134" cy="735987"/>
          </a:xfrm>
        </p:grpSpPr>
        <p:grpSp>
          <p:nvGrpSpPr>
            <p:cNvPr id="6530" name="Google Shape;6530;p81"/>
            <p:cNvGrpSpPr/>
            <p:nvPr/>
          </p:nvGrpSpPr>
          <p:grpSpPr>
            <a:xfrm>
              <a:off x="3400515" y="2283913"/>
              <a:ext cx="312919" cy="219900"/>
              <a:chOff x="3400515" y="2283913"/>
              <a:chExt cx="312919" cy="219900"/>
            </a:xfrm>
          </p:grpSpPr>
          <p:sp>
            <p:nvSpPr>
              <p:cNvPr id="6531" name="Google Shape;6531;p8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32" name="Google Shape;6532;p8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533" name="Google Shape;6533;p81"/>
            <p:cNvGrpSpPr/>
            <p:nvPr/>
          </p:nvGrpSpPr>
          <p:grpSpPr>
            <a:xfrm>
              <a:off x="3547823" y="2461089"/>
              <a:ext cx="219900" cy="331146"/>
              <a:chOff x="3547823" y="2461089"/>
              <a:chExt cx="219900" cy="331146"/>
            </a:xfrm>
          </p:grpSpPr>
          <p:sp>
            <p:nvSpPr>
              <p:cNvPr id="6534" name="Google Shape;6534;p8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35" name="Google Shape;6535;p8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536" name="Google Shape;6536;p81"/>
            <p:cNvGrpSpPr/>
            <p:nvPr/>
          </p:nvGrpSpPr>
          <p:grpSpPr>
            <a:xfrm>
              <a:off x="3734138" y="2461089"/>
              <a:ext cx="219900" cy="331146"/>
              <a:chOff x="3734138" y="2461089"/>
              <a:chExt cx="219900" cy="331146"/>
            </a:xfrm>
          </p:grpSpPr>
          <p:sp>
            <p:nvSpPr>
              <p:cNvPr id="6537" name="Google Shape;6537;p8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38" name="Google Shape;6538;p8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539" name="Google Shape;6539;p81"/>
            <p:cNvGrpSpPr/>
            <p:nvPr/>
          </p:nvGrpSpPr>
          <p:grpSpPr>
            <a:xfrm>
              <a:off x="3787560" y="2281742"/>
              <a:ext cx="311089" cy="219900"/>
              <a:chOff x="3787560" y="2281742"/>
              <a:chExt cx="311089" cy="219900"/>
            </a:xfrm>
          </p:grpSpPr>
          <p:sp>
            <p:nvSpPr>
              <p:cNvPr id="6540" name="Google Shape;6540;p8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41" name="Google Shape;6541;p8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542" name="Google Shape;6542;p81"/>
            <p:cNvGrpSpPr/>
            <p:nvPr/>
          </p:nvGrpSpPr>
          <p:grpSpPr>
            <a:xfrm>
              <a:off x="3637290" y="2056248"/>
              <a:ext cx="219900" cy="330736"/>
              <a:chOff x="3637290" y="2056248"/>
              <a:chExt cx="219900" cy="330736"/>
            </a:xfrm>
          </p:grpSpPr>
          <p:sp>
            <p:nvSpPr>
              <p:cNvPr id="6543" name="Google Shape;6543;p8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544" name="Google Shape;6544;p8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545" name="Google Shape;6545;p81"/>
          <p:cNvGrpSpPr/>
          <p:nvPr/>
        </p:nvGrpSpPr>
        <p:grpSpPr>
          <a:xfrm>
            <a:off x="2555923" y="2726206"/>
            <a:ext cx="1268144" cy="592394"/>
            <a:chOff x="238125" y="1188750"/>
            <a:chExt cx="7140450" cy="3335550"/>
          </a:xfrm>
        </p:grpSpPr>
        <p:sp>
          <p:nvSpPr>
            <p:cNvPr id="6546" name="Google Shape;6546;p8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81"/>
          <p:cNvGrpSpPr/>
          <p:nvPr/>
        </p:nvGrpSpPr>
        <p:grpSpPr>
          <a:xfrm>
            <a:off x="6663824" y="2728360"/>
            <a:ext cx="1053944" cy="590147"/>
            <a:chOff x="238125" y="1335475"/>
            <a:chExt cx="5418735" cy="3034175"/>
          </a:xfrm>
        </p:grpSpPr>
        <p:sp>
          <p:nvSpPr>
            <p:cNvPr id="6552" name="Google Shape;6552;p8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81"/>
          <p:cNvGrpSpPr/>
          <p:nvPr/>
        </p:nvGrpSpPr>
        <p:grpSpPr>
          <a:xfrm>
            <a:off x="4094633" y="3533260"/>
            <a:ext cx="1268207" cy="638939"/>
            <a:chOff x="3967651" y="3645904"/>
            <a:chExt cx="1479304" cy="745292"/>
          </a:xfrm>
        </p:grpSpPr>
        <p:grpSp>
          <p:nvGrpSpPr>
            <p:cNvPr id="6556" name="Google Shape;6556;p81"/>
            <p:cNvGrpSpPr/>
            <p:nvPr/>
          </p:nvGrpSpPr>
          <p:grpSpPr>
            <a:xfrm>
              <a:off x="3967651" y="4009026"/>
              <a:ext cx="1479304" cy="382170"/>
              <a:chOff x="3967651" y="4009026"/>
              <a:chExt cx="1479304" cy="382170"/>
            </a:xfrm>
          </p:grpSpPr>
          <p:grpSp>
            <p:nvGrpSpPr>
              <p:cNvPr id="6557" name="Google Shape;6557;p81"/>
              <p:cNvGrpSpPr/>
              <p:nvPr/>
            </p:nvGrpSpPr>
            <p:grpSpPr>
              <a:xfrm>
                <a:off x="4892216" y="4195630"/>
                <a:ext cx="554739" cy="195566"/>
                <a:chOff x="3604375" y="4892160"/>
                <a:chExt cx="1651500" cy="582215"/>
              </a:xfrm>
            </p:grpSpPr>
            <p:sp>
              <p:nvSpPr>
                <p:cNvPr id="6558" name="Google Shape;6558;p8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81"/>
              <p:cNvGrpSpPr/>
              <p:nvPr/>
            </p:nvGrpSpPr>
            <p:grpSpPr>
              <a:xfrm>
                <a:off x="3967651" y="4146303"/>
                <a:ext cx="579402" cy="244893"/>
                <a:chOff x="851875" y="4745310"/>
                <a:chExt cx="1724925" cy="729065"/>
              </a:xfrm>
            </p:grpSpPr>
            <p:sp>
              <p:nvSpPr>
                <p:cNvPr id="6561" name="Google Shape;6561;p8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81"/>
              <p:cNvGrpSpPr/>
              <p:nvPr/>
            </p:nvGrpSpPr>
            <p:grpSpPr>
              <a:xfrm>
                <a:off x="4460753" y="4009026"/>
                <a:ext cx="493110" cy="382170"/>
                <a:chOff x="2319875" y="4336625"/>
                <a:chExt cx="1468025" cy="1137750"/>
              </a:xfrm>
            </p:grpSpPr>
            <p:sp>
              <p:nvSpPr>
                <p:cNvPr id="6564" name="Google Shape;6564;p8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66" name="Google Shape;6566;p81"/>
            <p:cNvGrpSpPr/>
            <p:nvPr/>
          </p:nvGrpSpPr>
          <p:grpSpPr>
            <a:xfrm>
              <a:off x="4479443" y="3645904"/>
              <a:ext cx="455965" cy="388789"/>
              <a:chOff x="2957425" y="238100"/>
              <a:chExt cx="1910200" cy="1628775"/>
            </a:xfrm>
          </p:grpSpPr>
          <p:sp>
            <p:nvSpPr>
              <p:cNvPr id="6567" name="Google Shape;6567;p8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7" name="Google Shape;6577;p81"/>
          <p:cNvGrpSpPr/>
          <p:nvPr/>
        </p:nvGrpSpPr>
        <p:grpSpPr>
          <a:xfrm>
            <a:off x="2480746" y="3534460"/>
            <a:ext cx="1243128" cy="637739"/>
            <a:chOff x="2496310" y="3693351"/>
            <a:chExt cx="1342906" cy="688926"/>
          </a:xfrm>
        </p:grpSpPr>
        <p:grpSp>
          <p:nvGrpSpPr>
            <p:cNvPr id="6578" name="Google Shape;6578;p81"/>
            <p:cNvGrpSpPr/>
            <p:nvPr/>
          </p:nvGrpSpPr>
          <p:grpSpPr>
            <a:xfrm>
              <a:off x="2496310" y="3693351"/>
              <a:ext cx="1342906" cy="688875"/>
              <a:chOff x="2496310" y="3693351"/>
              <a:chExt cx="1342906" cy="688875"/>
            </a:xfrm>
          </p:grpSpPr>
          <p:sp>
            <p:nvSpPr>
              <p:cNvPr id="6579" name="Google Shape;6579;p8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85" name="Google Shape;6585;p81"/>
              <p:cNvCxnSpPr>
                <a:stCxn id="658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586" name="Google Shape;6586;p81"/>
              <p:cNvCxnSpPr>
                <a:stCxn id="658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587" name="Google Shape;6587;p81"/>
              <p:cNvCxnSpPr>
                <a:stCxn id="658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88" name="Google Shape;6588;p81"/>
              <p:cNvCxnSpPr>
                <a:stCxn id="658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89" name="Google Shape;6589;p81"/>
              <p:cNvCxnSpPr>
                <a:stCxn id="658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590" name="Google Shape;6590;p81"/>
            <p:cNvGrpSpPr/>
            <p:nvPr/>
          </p:nvGrpSpPr>
          <p:grpSpPr>
            <a:xfrm>
              <a:off x="2675275" y="3930557"/>
              <a:ext cx="1003306" cy="451719"/>
              <a:chOff x="2675275" y="4174282"/>
              <a:chExt cx="1003306" cy="451719"/>
            </a:xfrm>
          </p:grpSpPr>
          <p:sp>
            <p:nvSpPr>
              <p:cNvPr id="6591" name="Google Shape;6591;p8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4" name="Google Shape;6594;p81"/>
          <p:cNvGrpSpPr/>
          <p:nvPr/>
        </p:nvGrpSpPr>
        <p:grpSpPr>
          <a:xfrm>
            <a:off x="1654417" y="971307"/>
            <a:ext cx="574511" cy="874709"/>
            <a:chOff x="1715404" y="1112080"/>
            <a:chExt cx="642270" cy="977984"/>
          </a:xfrm>
        </p:grpSpPr>
        <p:grpSp>
          <p:nvGrpSpPr>
            <p:cNvPr id="6595" name="Google Shape;6595;p81"/>
            <p:cNvGrpSpPr/>
            <p:nvPr/>
          </p:nvGrpSpPr>
          <p:grpSpPr>
            <a:xfrm>
              <a:off x="1715404" y="1112080"/>
              <a:ext cx="642270" cy="977984"/>
              <a:chOff x="1715404" y="1112080"/>
              <a:chExt cx="642270" cy="977984"/>
            </a:xfrm>
          </p:grpSpPr>
          <p:sp>
            <p:nvSpPr>
              <p:cNvPr id="6596" name="Google Shape;6596;p8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81"/>
            <p:cNvGrpSpPr/>
            <p:nvPr/>
          </p:nvGrpSpPr>
          <p:grpSpPr>
            <a:xfrm>
              <a:off x="1768927" y="1165603"/>
              <a:ext cx="535225" cy="851367"/>
              <a:chOff x="1768927" y="1165603"/>
              <a:chExt cx="535225" cy="851367"/>
            </a:xfrm>
          </p:grpSpPr>
          <p:sp>
            <p:nvSpPr>
              <p:cNvPr id="6599" name="Google Shape;6599;p8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81"/>
            <p:cNvGrpSpPr/>
            <p:nvPr/>
          </p:nvGrpSpPr>
          <p:grpSpPr>
            <a:xfrm>
              <a:off x="1822449" y="1219125"/>
              <a:ext cx="428180" cy="718859"/>
              <a:chOff x="1822449" y="1219125"/>
              <a:chExt cx="428180" cy="718859"/>
            </a:xfrm>
          </p:grpSpPr>
          <p:sp>
            <p:nvSpPr>
              <p:cNvPr id="6602" name="Google Shape;6602;p8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81"/>
            <p:cNvGrpSpPr/>
            <p:nvPr/>
          </p:nvGrpSpPr>
          <p:grpSpPr>
            <a:xfrm>
              <a:off x="1875972" y="1272648"/>
              <a:ext cx="321135" cy="586939"/>
              <a:chOff x="1875972" y="1272648"/>
              <a:chExt cx="321135" cy="586939"/>
            </a:xfrm>
          </p:grpSpPr>
          <p:sp>
            <p:nvSpPr>
              <p:cNvPr id="6605" name="Google Shape;6605;p8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7" name="Google Shape;6607;p81"/>
          <p:cNvGrpSpPr/>
          <p:nvPr/>
        </p:nvGrpSpPr>
        <p:grpSpPr>
          <a:xfrm>
            <a:off x="7761578" y="3528028"/>
            <a:ext cx="293855" cy="644170"/>
            <a:chOff x="241025" y="3151575"/>
            <a:chExt cx="293855" cy="644170"/>
          </a:xfrm>
        </p:grpSpPr>
        <p:sp>
          <p:nvSpPr>
            <p:cNvPr id="6608" name="Google Shape;6608;p8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81"/>
          <p:cNvGrpSpPr/>
          <p:nvPr/>
        </p:nvGrpSpPr>
        <p:grpSpPr>
          <a:xfrm>
            <a:off x="709562" y="2728028"/>
            <a:ext cx="1779649" cy="591620"/>
            <a:chOff x="246070" y="1983375"/>
            <a:chExt cx="1855347" cy="616849"/>
          </a:xfrm>
        </p:grpSpPr>
        <p:sp>
          <p:nvSpPr>
            <p:cNvPr id="6611" name="Google Shape;6611;p8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81"/>
          <p:cNvGrpSpPr/>
          <p:nvPr/>
        </p:nvGrpSpPr>
        <p:grpSpPr>
          <a:xfrm>
            <a:off x="2320428" y="971307"/>
            <a:ext cx="711055" cy="745993"/>
            <a:chOff x="2496269" y="1171698"/>
            <a:chExt cx="761953" cy="799392"/>
          </a:xfrm>
        </p:grpSpPr>
        <p:grpSp>
          <p:nvGrpSpPr>
            <p:cNvPr id="6621" name="Google Shape;6621;p81"/>
            <p:cNvGrpSpPr/>
            <p:nvPr/>
          </p:nvGrpSpPr>
          <p:grpSpPr>
            <a:xfrm>
              <a:off x="2496269" y="1171698"/>
              <a:ext cx="761953" cy="723022"/>
              <a:chOff x="2496269" y="1171698"/>
              <a:chExt cx="761953" cy="723022"/>
            </a:xfrm>
          </p:grpSpPr>
          <p:sp>
            <p:nvSpPr>
              <p:cNvPr id="6622" name="Google Shape;6622;p8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4" name="Google Shape;6624;p81"/>
              <p:cNvGrpSpPr/>
              <p:nvPr/>
            </p:nvGrpSpPr>
            <p:grpSpPr>
              <a:xfrm>
                <a:off x="2496269" y="1171698"/>
                <a:ext cx="761953" cy="723022"/>
                <a:chOff x="2496269" y="1120652"/>
                <a:chExt cx="761953" cy="723022"/>
              </a:xfrm>
            </p:grpSpPr>
            <p:grpSp>
              <p:nvGrpSpPr>
                <p:cNvPr id="6625" name="Google Shape;6625;p81"/>
                <p:cNvGrpSpPr/>
                <p:nvPr/>
              </p:nvGrpSpPr>
              <p:grpSpPr>
                <a:xfrm>
                  <a:off x="2496269" y="1120652"/>
                  <a:ext cx="761953" cy="723022"/>
                  <a:chOff x="2496269" y="1120652"/>
                  <a:chExt cx="761953" cy="723022"/>
                </a:xfrm>
              </p:grpSpPr>
              <p:grpSp>
                <p:nvGrpSpPr>
                  <p:cNvPr id="6626" name="Google Shape;6626;p81"/>
                  <p:cNvGrpSpPr/>
                  <p:nvPr/>
                </p:nvGrpSpPr>
                <p:grpSpPr>
                  <a:xfrm>
                    <a:off x="2496269" y="1304589"/>
                    <a:ext cx="407089" cy="305057"/>
                    <a:chOff x="2496269" y="1304589"/>
                    <a:chExt cx="407089" cy="305057"/>
                  </a:xfrm>
                </p:grpSpPr>
                <p:sp>
                  <p:nvSpPr>
                    <p:cNvPr id="6627" name="Google Shape;6627;p8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81"/>
                  <p:cNvGrpSpPr/>
                  <p:nvPr/>
                </p:nvGrpSpPr>
                <p:grpSpPr>
                  <a:xfrm>
                    <a:off x="2586468" y="1493376"/>
                    <a:ext cx="358850" cy="349656"/>
                    <a:chOff x="2586468" y="1493376"/>
                    <a:chExt cx="358850" cy="349656"/>
                  </a:xfrm>
                </p:grpSpPr>
                <p:sp>
                  <p:nvSpPr>
                    <p:cNvPr id="6630" name="Google Shape;6630;p8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81"/>
                  <p:cNvGrpSpPr/>
                  <p:nvPr/>
                </p:nvGrpSpPr>
                <p:grpSpPr>
                  <a:xfrm>
                    <a:off x="2807939" y="1494024"/>
                    <a:ext cx="358857" cy="349650"/>
                    <a:chOff x="2807939" y="1494024"/>
                    <a:chExt cx="358857" cy="349650"/>
                  </a:xfrm>
                </p:grpSpPr>
                <p:sp>
                  <p:nvSpPr>
                    <p:cNvPr id="6633" name="Google Shape;6633;p8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81"/>
                  <p:cNvGrpSpPr/>
                  <p:nvPr/>
                </p:nvGrpSpPr>
                <p:grpSpPr>
                  <a:xfrm>
                    <a:off x="2851133" y="1305635"/>
                    <a:ext cx="407089" cy="305057"/>
                    <a:chOff x="2851133" y="1305635"/>
                    <a:chExt cx="407089" cy="305057"/>
                  </a:xfrm>
                </p:grpSpPr>
                <p:sp>
                  <p:nvSpPr>
                    <p:cNvPr id="6636" name="Google Shape;6636;p8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81"/>
                  <p:cNvGrpSpPr/>
                  <p:nvPr/>
                </p:nvGrpSpPr>
                <p:grpSpPr>
                  <a:xfrm>
                    <a:off x="2727495" y="1120652"/>
                    <a:ext cx="300271" cy="396358"/>
                    <a:chOff x="2727495" y="1120652"/>
                    <a:chExt cx="300271" cy="396358"/>
                  </a:xfrm>
                </p:grpSpPr>
                <p:sp>
                  <p:nvSpPr>
                    <p:cNvPr id="6639" name="Google Shape;6639;p8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1" name="Google Shape;6641;p81"/>
                <p:cNvGrpSpPr/>
                <p:nvPr/>
              </p:nvGrpSpPr>
              <p:grpSpPr>
                <a:xfrm>
                  <a:off x="2722305" y="1350460"/>
                  <a:ext cx="308357" cy="308344"/>
                  <a:chOff x="2722305" y="1350460"/>
                  <a:chExt cx="308357" cy="308344"/>
                </a:xfrm>
              </p:grpSpPr>
              <p:sp>
                <p:nvSpPr>
                  <p:cNvPr id="6642" name="Google Shape;6642;p8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3" name="Google Shape;6643;p81"/>
                  <p:cNvGrpSpPr/>
                  <p:nvPr/>
                </p:nvGrpSpPr>
                <p:grpSpPr>
                  <a:xfrm>
                    <a:off x="2725064" y="1364529"/>
                    <a:ext cx="297954" cy="280182"/>
                    <a:chOff x="2725064" y="1364529"/>
                    <a:chExt cx="297954" cy="280182"/>
                  </a:xfrm>
                </p:grpSpPr>
                <p:sp>
                  <p:nvSpPr>
                    <p:cNvPr id="6644" name="Google Shape;6644;p8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649" name="Google Shape;6649;p8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81"/>
          <p:cNvGrpSpPr/>
          <p:nvPr/>
        </p:nvGrpSpPr>
        <p:grpSpPr>
          <a:xfrm>
            <a:off x="3909129" y="2727412"/>
            <a:ext cx="1569144" cy="591015"/>
            <a:chOff x="3820100" y="3023049"/>
            <a:chExt cx="1303926" cy="491162"/>
          </a:xfrm>
        </p:grpSpPr>
        <p:grpSp>
          <p:nvGrpSpPr>
            <p:cNvPr id="6655" name="Google Shape;6655;p81"/>
            <p:cNvGrpSpPr/>
            <p:nvPr/>
          </p:nvGrpSpPr>
          <p:grpSpPr>
            <a:xfrm>
              <a:off x="3820100" y="3023072"/>
              <a:ext cx="1303926" cy="491139"/>
              <a:chOff x="3820100" y="3023072"/>
              <a:chExt cx="1303926" cy="491139"/>
            </a:xfrm>
          </p:grpSpPr>
          <p:sp>
            <p:nvSpPr>
              <p:cNvPr id="6656" name="Google Shape;6656;p8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81"/>
            <p:cNvGrpSpPr/>
            <p:nvPr/>
          </p:nvGrpSpPr>
          <p:grpSpPr>
            <a:xfrm>
              <a:off x="4132439" y="3023645"/>
              <a:ext cx="393633" cy="177096"/>
              <a:chOff x="4132439" y="3023645"/>
              <a:chExt cx="393633" cy="177096"/>
            </a:xfrm>
          </p:grpSpPr>
          <p:sp>
            <p:nvSpPr>
              <p:cNvPr id="6659" name="Google Shape;6659;p8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81"/>
            <p:cNvGrpSpPr/>
            <p:nvPr/>
          </p:nvGrpSpPr>
          <p:grpSpPr>
            <a:xfrm>
              <a:off x="3921811" y="3023049"/>
              <a:ext cx="1002397" cy="388943"/>
              <a:chOff x="3921811" y="3023049"/>
              <a:chExt cx="1002397" cy="388943"/>
            </a:xfrm>
          </p:grpSpPr>
          <p:sp>
            <p:nvSpPr>
              <p:cNvPr id="6662" name="Google Shape;6662;p8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81"/>
            <p:cNvGrpSpPr/>
            <p:nvPr/>
          </p:nvGrpSpPr>
          <p:grpSpPr>
            <a:xfrm>
              <a:off x="4023645" y="3023049"/>
              <a:ext cx="683032" cy="286722"/>
              <a:chOff x="4023645" y="3023049"/>
              <a:chExt cx="683032" cy="286722"/>
            </a:xfrm>
          </p:grpSpPr>
          <p:sp>
            <p:nvSpPr>
              <p:cNvPr id="6665" name="Google Shape;6665;p8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7" name="Google Shape;6667;p81"/>
          <p:cNvGrpSpPr/>
          <p:nvPr/>
        </p:nvGrpSpPr>
        <p:grpSpPr>
          <a:xfrm>
            <a:off x="1541251" y="1854258"/>
            <a:ext cx="713522" cy="688025"/>
            <a:chOff x="1706078" y="2092648"/>
            <a:chExt cx="660913" cy="637296"/>
          </a:xfrm>
        </p:grpSpPr>
        <p:sp>
          <p:nvSpPr>
            <p:cNvPr id="6668" name="Google Shape;6668;p8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9" name="Google Shape;6669;p81"/>
            <p:cNvGrpSpPr/>
            <p:nvPr/>
          </p:nvGrpSpPr>
          <p:grpSpPr>
            <a:xfrm>
              <a:off x="1706078" y="2092648"/>
              <a:ext cx="660913" cy="575241"/>
              <a:chOff x="1706078" y="2092648"/>
              <a:chExt cx="660913" cy="575241"/>
            </a:xfrm>
          </p:grpSpPr>
          <p:sp>
            <p:nvSpPr>
              <p:cNvPr id="6670" name="Google Shape;6670;p8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3" name="Google Shape;6673;p81"/>
          <p:cNvGrpSpPr/>
          <p:nvPr/>
        </p:nvGrpSpPr>
        <p:grpSpPr>
          <a:xfrm>
            <a:off x="6303109" y="971806"/>
            <a:ext cx="1317459" cy="684168"/>
            <a:chOff x="238125" y="999450"/>
            <a:chExt cx="7140700" cy="3708225"/>
          </a:xfrm>
        </p:grpSpPr>
        <p:sp>
          <p:nvSpPr>
            <p:cNvPr id="6674" name="Google Shape;6674;p8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6" name="Shape 6686"/>
        <p:cNvGrpSpPr/>
        <p:nvPr/>
      </p:nvGrpSpPr>
      <p:grpSpPr>
        <a:xfrm>
          <a:off x="0" y="0"/>
          <a:ext cx="0" cy="0"/>
          <a:chOff x="0" y="0"/>
          <a:chExt cx="0" cy="0"/>
        </a:xfrm>
      </p:grpSpPr>
      <p:grpSp>
        <p:nvGrpSpPr>
          <p:cNvPr id="6687" name="Google Shape;6687;p82"/>
          <p:cNvGrpSpPr/>
          <p:nvPr/>
        </p:nvGrpSpPr>
        <p:grpSpPr>
          <a:xfrm>
            <a:off x="717027" y="967622"/>
            <a:ext cx="1636117" cy="1526144"/>
            <a:chOff x="729238" y="1179665"/>
            <a:chExt cx="1636117" cy="1526144"/>
          </a:xfrm>
        </p:grpSpPr>
        <p:grpSp>
          <p:nvGrpSpPr>
            <p:cNvPr id="6688" name="Google Shape;6688;p82"/>
            <p:cNvGrpSpPr/>
            <p:nvPr/>
          </p:nvGrpSpPr>
          <p:grpSpPr>
            <a:xfrm>
              <a:off x="729238" y="1179665"/>
              <a:ext cx="80700" cy="1526144"/>
              <a:chOff x="729238" y="1179665"/>
              <a:chExt cx="80700" cy="1526144"/>
            </a:xfrm>
          </p:grpSpPr>
          <p:sp>
            <p:nvSpPr>
              <p:cNvPr id="6689" name="Google Shape;6689;p8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82"/>
            <p:cNvGrpSpPr/>
            <p:nvPr/>
          </p:nvGrpSpPr>
          <p:grpSpPr>
            <a:xfrm>
              <a:off x="903098" y="1179665"/>
              <a:ext cx="80700" cy="1526144"/>
              <a:chOff x="903098" y="1179665"/>
              <a:chExt cx="80700" cy="1526144"/>
            </a:xfrm>
          </p:grpSpPr>
          <p:sp>
            <p:nvSpPr>
              <p:cNvPr id="6700" name="Google Shape;6700;p8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82"/>
            <p:cNvGrpSpPr/>
            <p:nvPr/>
          </p:nvGrpSpPr>
          <p:grpSpPr>
            <a:xfrm>
              <a:off x="1076958" y="1179665"/>
              <a:ext cx="80700" cy="1526144"/>
              <a:chOff x="1076958" y="1179665"/>
              <a:chExt cx="80700" cy="1526144"/>
            </a:xfrm>
          </p:grpSpPr>
          <p:sp>
            <p:nvSpPr>
              <p:cNvPr id="6711" name="Google Shape;6711;p8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82"/>
            <p:cNvGrpSpPr/>
            <p:nvPr/>
          </p:nvGrpSpPr>
          <p:grpSpPr>
            <a:xfrm>
              <a:off x="1247707" y="1179665"/>
              <a:ext cx="80700" cy="1526144"/>
              <a:chOff x="1247707" y="1179665"/>
              <a:chExt cx="80700" cy="1526144"/>
            </a:xfrm>
          </p:grpSpPr>
          <p:sp>
            <p:nvSpPr>
              <p:cNvPr id="6722" name="Google Shape;6722;p8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82"/>
            <p:cNvGrpSpPr/>
            <p:nvPr/>
          </p:nvGrpSpPr>
          <p:grpSpPr>
            <a:xfrm>
              <a:off x="1421567" y="1179665"/>
              <a:ext cx="80700" cy="1526144"/>
              <a:chOff x="1421567" y="1179665"/>
              <a:chExt cx="80700" cy="1526144"/>
            </a:xfrm>
          </p:grpSpPr>
          <p:sp>
            <p:nvSpPr>
              <p:cNvPr id="6733" name="Google Shape;6733;p8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82"/>
            <p:cNvGrpSpPr/>
            <p:nvPr/>
          </p:nvGrpSpPr>
          <p:grpSpPr>
            <a:xfrm>
              <a:off x="1592327" y="1179665"/>
              <a:ext cx="80700" cy="1526144"/>
              <a:chOff x="1592327" y="1179665"/>
              <a:chExt cx="80700" cy="1526144"/>
            </a:xfrm>
          </p:grpSpPr>
          <p:sp>
            <p:nvSpPr>
              <p:cNvPr id="6744" name="Google Shape;6744;p8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82"/>
            <p:cNvGrpSpPr/>
            <p:nvPr/>
          </p:nvGrpSpPr>
          <p:grpSpPr>
            <a:xfrm>
              <a:off x="1766187" y="1179665"/>
              <a:ext cx="80700" cy="1526144"/>
              <a:chOff x="1766187" y="1179665"/>
              <a:chExt cx="80700" cy="1526144"/>
            </a:xfrm>
          </p:grpSpPr>
          <p:sp>
            <p:nvSpPr>
              <p:cNvPr id="6755" name="Google Shape;6755;p8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82"/>
            <p:cNvGrpSpPr/>
            <p:nvPr/>
          </p:nvGrpSpPr>
          <p:grpSpPr>
            <a:xfrm>
              <a:off x="1936935" y="1179665"/>
              <a:ext cx="80700" cy="1526144"/>
              <a:chOff x="1936935" y="1179665"/>
              <a:chExt cx="80700" cy="1526144"/>
            </a:xfrm>
          </p:grpSpPr>
          <p:sp>
            <p:nvSpPr>
              <p:cNvPr id="6766" name="Google Shape;6766;p8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82"/>
            <p:cNvGrpSpPr/>
            <p:nvPr/>
          </p:nvGrpSpPr>
          <p:grpSpPr>
            <a:xfrm>
              <a:off x="2110795" y="1179665"/>
              <a:ext cx="80700" cy="1526144"/>
              <a:chOff x="2110795" y="1179665"/>
              <a:chExt cx="80700" cy="1526144"/>
            </a:xfrm>
          </p:grpSpPr>
          <p:sp>
            <p:nvSpPr>
              <p:cNvPr id="6777" name="Google Shape;6777;p8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82"/>
            <p:cNvGrpSpPr/>
            <p:nvPr/>
          </p:nvGrpSpPr>
          <p:grpSpPr>
            <a:xfrm>
              <a:off x="2284655" y="1179665"/>
              <a:ext cx="80700" cy="1526144"/>
              <a:chOff x="2284655" y="1179665"/>
              <a:chExt cx="80700" cy="1526144"/>
            </a:xfrm>
          </p:grpSpPr>
          <p:sp>
            <p:nvSpPr>
              <p:cNvPr id="6788" name="Google Shape;6788;p8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8" name="Google Shape;6798;p82"/>
          <p:cNvGrpSpPr/>
          <p:nvPr/>
        </p:nvGrpSpPr>
        <p:grpSpPr>
          <a:xfrm>
            <a:off x="2611693" y="986760"/>
            <a:ext cx="1364248" cy="1102133"/>
            <a:chOff x="2623904" y="1198803"/>
            <a:chExt cx="1364248" cy="1102133"/>
          </a:xfrm>
        </p:grpSpPr>
        <p:grpSp>
          <p:nvGrpSpPr>
            <p:cNvPr id="6799" name="Google Shape;6799;p82"/>
            <p:cNvGrpSpPr/>
            <p:nvPr/>
          </p:nvGrpSpPr>
          <p:grpSpPr>
            <a:xfrm>
              <a:off x="2623907" y="1198803"/>
              <a:ext cx="1364245" cy="273000"/>
              <a:chOff x="2623907" y="1198803"/>
              <a:chExt cx="1364245" cy="273000"/>
            </a:xfrm>
          </p:grpSpPr>
          <p:sp>
            <p:nvSpPr>
              <p:cNvPr id="6800" name="Google Shape;6800;p8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82"/>
            <p:cNvGrpSpPr/>
            <p:nvPr/>
          </p:nvGrpSpPr>
          <p:grpSpPr>
            <a:xfrm>
              <a:off x="2623904" y="1476964"/>
              <a:ext cx="1364245" cy="273000"/>
              <a:chOff x="2623904" y="1476964"/>
              <a:chExt cx="1364245" cy="273000"/>
            </a:xfrm>
          </p:grpSpPr>
          <p:sp>
            <p:nvSpPr>
              <p:cNvPr id="6806" name="Google Shape;6806;p8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82"/>
            <p:cNvGrpSpPr/>
            <p:nvPr/>
          </p:nvGrpSpPr>
          <p:grpSpPr>
            <a:xfrm>
              <a:off x="2623907" y="1749775"/>
              <a:ext cx="1364245" cy="273000"/>
              <a:chOff x="2623907" y="1749775"/>
              <a:chExt cx="1364245" cy="273000"/>
            </a:xfrm>
          </p:grpSpPr>
          <p:sp>
            <p:nvSpPr>
              <p:cNvPr id="6812" name="Google Shape;6812;p8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82"/>
            <p:cNvGrpSpPr/>
            <p:nvPr/>
          </p:nvGrpSpPr>
          <p:grpSpPr>
            <a:xfrm>
              <a:off x="2623904" y="2027936"/>
              <a:ext cx="1364245" cy="273000"/>
              <a:chOff x="2623904" y="2027936"/>
              <a:chExt cx="1364245" cy="273000"/>
            </a:xfrm>
          </p:grpSpPr>
          <p:sp>
            <p:nvSpPr>
              <p:cNvPr id="6818" name="Google Shape;6818;p8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23" name="Google Shape;6823;p82"/>
          <p:cNvGrpSpPr/>
          <p:nvPr/>
        </p:nvGrpSpPr>
        <p:grpSpPr>
          <a:xfrm>
            <a:off x="2601154" y="2445833"/>
            <a:ext cx="1387541" cy="159124"/>
            <a:chOff x="3200660" y="2180272"/>
            <a:chExt cx="2563824" cy="378237"/>
          </a:xfrm>
        </p:grpSpPr>
        <p:sp>
          <p:nvSpPr>
            <p:cNvPr id="6824" name="Google Shape;6824;p8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82"/>
          <p:cNvGrpSpPr/>
          <p:nvPr/>
        </p:nvGrpSpPr>
        <p:grpSpPr>
          <a:xfrm>
            <a:off x="2597679" y="2723597"/>
            <a:ext cx="1390502" cy="159625"/>
            <a:chOff x="3530150" y="2790075"/>
            <a:chExt cx="1962600" cy="225300"/>
          </a:xfrm>
        </p:grpSpPr>
        <p:sp>
          <p:nvSpPr>
            <p:cNvPr id="6843" name="Google Shape;6843;p8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82"/>
          <p:cNvGrpSpPr/>
          <p:nvPr/>
        </p:nvGrpSpPr>
        <p:grpSpPr>
          <a:xfrm>
            <a:off x="2597736" y="3001862"/>
            <a:ext cx="1411629" cy="154175"/>
            <a:chOff x="3558802" y="4011244"/>
            <a:chExt cx="1866000" cy="111600"/>
          </a:xfrm>
        </p:grpSpPr>
        <p:sp>
          <p:nvSpPr>
            <p:cNvPr id="6846" name="Google Shape;6846;p8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82"/>
          <p:cNvGrpSpPr/>
          <p:nvPr/>
        </p:nvGrpSpPr>
        <p:grpSpPr>
          <a:xfrm>
            <a:off x="2598024" y="2207432"/>
            <a:ext cx="1383503" cy="119761"/>
            <a:chOff x="3465975" y="2270258"/>
            <a:chExt cx="1986364" cy="171947"/>
          </a:xfrm>
        </p:grpSpPr>
        <p:sp>
          <p:nvSpPr>
            <p:cNvPr id="6849" name="Google Shape;6849;p8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82"/>
          <p:cNvGrpSpPr/>
          <p:nvPr/>
        </p:nvGrpSpPr>
        <p:grpSpPr>
          <a:xfrm>
            <a:off x="2609031" y="3571205"/>
            <a:ext cx="1369531" cy="195460"/>
            <a:chOff x="723300" y="4253549"/>
            <a:chExt cx="2276482" cy="324900"/>
          </a:xfrm>
        </p:grpSpPr>
        <p:sp>
          <p:nvSpPr>
            <p:cNvPr id="6858" name="Google Shape;6858;p8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82"/>
          <p:cNvGrpSpPr/>
          <p:nvPr/>
        </p:nvGrpSpPr>
        <p:grpSpPr>
          <a:xfrm>
            <a:off x="2598592" y="3272446"/>
            <a:ext cx="1389066" cy="180119"/>
            <a:chOff x="705948" y="3788465"/>
            <a:chExt cx="2308953" cy="299400"/>
          </a:xfrm>
        </p:grpSpPr>
        <p:sp>
          <p:nvSpPr>
            <p:cNvPr id="6864" name="Google Shape;6864;p8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82"/>
          <p:cNvGrpSpPr/>
          <p:nvPr/>
        </p:nvGrpSpPr>
        <p:grpSpPr>
          <a:xfrm>
            <a:off x="4195583" y="1876400"/>
            <a:ext cx="1433821" cy="191501"/>
            <a:chOff x="4273350" y="2088443"/>
            <a:chExt cx="1433821" cy="191501"/>
          </a:xfrm>
        </p:grpSpPr>
        <p:grpSp>
          <p:nvGrpSpPr>
            <p:cNvPr id="6870" name="Google Shape;6870;p82"/>
            <p:cNvGrpSpPr/>
            <p:nvPr/>
          </p:nvGrpSpPr>
          <p:grpSpPr>
            <a:xfrm>
              <a:off x="4273350" y="2088443"/>
              <a:ext cx="1433821" cy="0"/>
              <a:chOff x="5224975" y="2962250"/>
              <a:chExt cx="1544400" cy="0"/>
            </a:xfrm>
          </p:grpSpPr>
          <p:cxnSp>
            <p:nvCxnSpPr>
              <p:cNvPr id="6871" name="Google Shape;6871;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872" name="Google Shape;6872;p8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873" name="Google Shape;6873;p82"/>
            <p:cNvGrpSpPr/>
            <p:nvPr/>
          </p:nvGrpSpPr>
          <p:grpSpPr>
            <a:xfrm>
              <a:off x="4273350" y="2279944"/>
              <a:ext cx="1433821" cy="0"/>
              <a:chOff x="5224975" y="2962250"/>
              <a:chExt cx="1544400" cy="0"/>
            </a:xfrm>
          </p:grpSpPr>
          <p:cxnSp>
            <p:nvCxnSpPr>
              <p:cNvPr id="6874" name="Google Shape;6874;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875" name="Google Shape;6875;p8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876" name="Google Shape;6876;p82"/>
          <p:cNvGrpSpPr/>
          <p:nvPr/>
        </p:nvGrpSpPr>
        <p:grpSpPr>
          <a:xfrm>
            <a:off x="2646529" y="3885304"/>
            <a:ext cx="1304609" cy="294074"/>
            <a:chOff x="2658741" y="4097347"/>
            <a:chExt cx="1304609" cy="294074"/>
          </a:xfrm>
        </p:grpSpPr>
        <p:grpSp>
          <p:nvGrpSpPr>
            <p:cNvPr id="6877" name="Google Shape;6877;p82"/>
            <p:cNvGrpSpPr/>
            <p:nvPr/>
          </p:nvGrpSpPr>
          <p:grpSpPr>
            <a:xfrm>
              <a:off x="2658741" y="4097347"/>
              <a:ext cx="118572" cy="294074"/>
              <a:chOff x="3343310" y="4475555"/>
              <a:chExt cx="127717" cy="316753"/>
            </a:xfrm>
          </p:grpSpPr>
          <p:sp>
            <p:nvSpPr>
              <p:cNvPr id="6878" name="Google Shape;6878;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82"/>
            <p:cNvGrpSpPr/>
            <p:nvPr/>
          </p:nvGrpSpPr>
          <p:grpSpPr>
            <a:xfrm>
              <a:off x="3815519" y="4098388"/>
              <a:ext cx="147831" cy="291991"/>
              <a:chOff x="3527539" y="4476677"/>
              <a:chExt cx="159232" cy="314510"/>
            </a:xfrm>
          </p:grpSpPr>
          <p:sp>
            <p:nvSpPr>
              <p:cNvPr id="6881" name="Google Shape;6881;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82"/>
            <p:cNvGrpSpPr/>
            <p:nvPr/>
          </p:nvGrpSpPr>
          <p:grpSpPr>
            <a:xfrm>
              <a:off x="3511696" y="4098388"/>
              <a:ext cx="147831" cy="291991"/>
              <a:chOff x="3527539" y="4476677"/>
              <a:chExt cx="159232" cy="314510"/>
            </a:xfrm>
          </p:grpSpPr>
          <p:sp>
            <p:nvSpPr>
              <p:cNvPr id="6884" name="Google Shape;6884;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82"/>
            <p:cNvGrpSpPr/>
            <p:nvPr/>
          </p:nvGrpSpPr>
          <p:grpSpPr>
            <a:xfrm>
              <a:off x="3207874" y="4098388"/>
              <a:ext cx="147831" cy="291991"/>
              <a:chOff x="3527539" y="4476677"/>
              <a:chExt cx="159232" cy="314510"/>
            </a:xfrm>
          </p:grpSpPr>
          <p:sp>
            <p:nvSpPr>
              <p:cNvPr id="6887" name="Google Shape;6887;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82"/>
            <p:cNvGrpSpPr/>
            <p:nvPr/>
          </p:nvGrpSpPr>
          <p:grpSpPr>
            <a:xfrm>
              <a:off x="2933305" y="4097347"/>
              <a:ext cx="118572" cy="294074"/>
              <a:chOff x="3343310" y="4475555"/>
              <a:chExt cx="127717" cy="316753"/>
            </a:xfrm>
          </p:grpSpPr>
          <p:sp>
            <p:nvSpPr>
              <p:cNvPr id="6890" name="Google Shape;6890;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2" name="Google Shape;6892;p82"/>
          <p:cNvGrpSpPr/>
          <p:nvPr/>
        </p:nvGrpSpPr>
        <p:grpSpPr>
          <a:xfrm>
            <a:off x="4197138" y="963998"/>
            <a:ext cx="1430711" cy="751237"/>
            <a:chOff x="5159450" y="1919950"/>
            <a:chExt cx="1541050" cy="862500"/>
          </a:xfrm>
        </p:grpSpPr>
        <p:sp>
          <p:nvSpPr>
            <p:cNvPr id="6893" name="Google Shape;6893;p8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894" name="Google Shape;6894;p82"/>
            <p:cNvGrpSpPr/>
            <p:nvPr/>
          </p:nvGrpSpPr>
          <p:grpSpPr>
            <a:xfrm>
              <a:off x="5159450" y="1919950"/>
              <a:ext cx="1541050" cy="862500"/>
              <a:chOff x="5159450" y="1919950"/>
              <a:chExt cx="1541050" cy="862500"/>
            </a:xfrm>
          </p:grpSpPr>
          <p:cxnSp>
            <p:nvCxnSpPr>
              <p:cNvPr id="6895" name="Google Shape;6895;p8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896" name="Google Shape;6896;p8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897" name="Google Shape;6897;p82"/>
          <p:cNvGrpSpPr/>
          <p:nvPr/>
        </p:nvGrpSpPr>
        <p:grpSpPr>
          <a:xfrm>
            <a:off x="4245275" y="2227768"/>
            <a:ext cx="1334436" cy="967914"/>
            <a:chOff x="4294923" y="2439811"/>
            <a:chExt cx="1334436" cy="967914"/>
          </a:xfrm>
        </p:grpSpPr>
        <p:grpSp>
          <p:nvGrpSpPr>
            <p:cNvPr id="6898" name="Google Shape;6898;p82"/>
            <p:cNvGrpSpPr/>
            <p:nvPr/>
          </p:nvGrpSpPr>
          <p:grpSpPr>
            <a:xfrm>
              <a:off x="4960455" y="2469658"/>
              <a:ext cx="668904" cy="885524"/>
              <a:chOff x="4960455" y="2469658"/>
              <a:chExt cx="668904" cy="885524"/>
            </a:xfrm>
          </p:grpSpPr>
          <p:sp>
            <p:nvSpPr>
              <p:cNvPr id="6899" name="Google Shape;6899;p8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82"/>
            <p:cNvGrpSpPr/>
            <p:nvPr/>
          </p:nvGrpSpPr>
          <p:grpSpPr>
            <a:xfrm>
              <a:off x="4294923" y="2469658"/>
              <a:ext cx="668951" cy="885524"/>
              <a:chOff x="4294923" y="2469658"/>
              <a:chExt cx="668951" cy="885524"/>
            </a:xfrm>
          </p:grpSpPr>
          <p:sp>
            <p:nvSpPr>
              <p:cNvPr id="6906" name="Google Shape;6906;p8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2" name="Google Shape;6912;p8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82"/>
          <p:cNvGrpSpPr/>
          <p:nvPr/>
        </p:nvGrpSpPr>
        <p:grpSpPr>
          <a:xfrm>
            <a:off x="4231478" y="3282213"/>
            <a:ext cx="1430949" cy="897289"/>
            <a:chOff x="4351371" y="3547942"/>
            <a:chExt cx="1345130" cy="843475"/>
          </a:xfrm>
        </p:grpSpPr>
        <p:grpSp>
          <p:nvGrpSpPr>
            <p:cNvPr id="6914" name="Google Shape;6914;p82"/>
            <p:cNvGrpSpPr/>
            <p:nvPr/>
          </p:nvGrpSpPr>
          <p:grpSpPr>
            <a:xfrm>
              <a:off x="4351371" y="4209917"/>
              <a:ext cx="1345130" cy="181500"/>
              <a:chOff x="4351371" y="4209917"/>
              <a:chExt cx="1345130" cy="181500"/>
            </a:xfrm>
          </p:grpSpPr>
          <p:sp>
            <p:nvSpPr>
              <p:cNvPr id="6915" name="Google Shape;6915;p8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16" name="Google Shape;6916;p8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917" name="Google Shape;6917;p82"/>
            <p:cNvGrpSpPr/>
            <p:nvPr/>
          </p:nvGrpSpPr>
          <p:grpSpPr>
            <a:xfrm>
              <a:off x="4403010" y="3985221"/>
              <a:ext cx="1109518" cy="181500"/>
              <a:chOff x="4403010" y="3985221"/>
              <a:chExt cx="1109518" cy="181500"/>
            </a:xfrm>
          </p:grpSpPr>
          <p:sp>
            <p:nvSpPr>
              <p:cNvPr id="6918" name="Google Shape;6918;p8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19" name="Google Shape;6919;p8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920" name="Google Shape;6920;p82"/>
            <p:cNvGrpSpPr/>
            <p:nvPr/>
          </p:nvGrpSpPr>
          <p:grpSpPr>
            <a:xfrm>
              <a:off x="4618704" y="3766582"/>
              <a:ext cx="807858" cy="181500"/>
              <a:chOff x="4618704" y="3766582"/>
              <a:chExt cx="807858" cy="181500"/>
            </a:xfrm>
          </p:grpSpPr>
          <p:sp>
            <p:nvSpPr>
              <p:cNvPr id="6921" name="Google Shape;6921;p8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22" name="Google Shape;6922;p8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923" name="Google Shape;6923;p82"/>
            <p:cNvGrpSpPr/>
            <p:nvPr/>
          </p:nvGrpSpPr>
          <p:grpSpPr>
            <a:xfrm>
              <a:off x="4735238" y="3547942"/>
              <a:ext cx="462839" cy="181500"/>
              <a:chOff x="4735238" y="3547942"/>
              <a:chExt cx="462839" cy="181500"/>
            </a:xfrm>
          </p:grpSpPr>
          <p:sp>
            <p:nvSpPr>
              <p:cNvPr id="6924" name="Google Shape;6924;p8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25" name="Google Shape;6925;p8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926" name="Google Shape;6926;p82"/>
          <p:cNvGrpSpPr/>
          <p:nvPr/>
        </p:nvGrpSpPr>
        <p:grpSpPr>
          <a:xfrm>
            <a:off x="7407836" y="2217537"/>
            <a:ext cx="1020955" cy="928853"/>
            <a:chOff x="926675" y="238125"/>
            <a:chExt cx="5755100" cy="5232975"/>
          </a:xfrm>
        </p:grpSpPr>
        <p:sp>
          <p:nvSpPr>
            <p:cNvPr id="6927" name="Google Shape;6927;p8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82"/>
          <p:cNvGrpSpPr/>
          <p:nvPr/>
        </p:nvGrpSpPr>
        <p:grpSpPr>
          <a:xfrm>
            <a:off x="715210" y="2616272"/>
            <a:ext cx="1695374" cy="1560837"/>
            <a:chOff x="727421" y="2828315"/>
            <a:chExt cx="1695374" cy="1560837"/>
          </a:xfrm>
        </p:grpSpPr>
        <p:grpSp>
          <p:nvGrpSpPr>
            <p:cNvPr id="6932" name="Google Shape;6932;p82"/>
            <p:cNvGrpSpPr/>
            <p:nvPr/>
          </p:nvGrpSpPr>
          <p:grpSpPr>
            <a:xfrm>
              <a:off x="727421" y="2828315"/>
              <a:ext cx="1695374" cy="1560837"/>
              <a:chOff x="734799" y="2782450"/>
              <a:chExt cx="1571100" cy="1577400"/>
            </a:xfrm>
          </p:grpSpPr>
          <p:cxnSp>
            <p:nvCxnSpPr>
              <p:cNvPr id="6933" name="Google Shape;6933;p8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934" name="Google Shape;6934;p8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935" name="Google Shape;6935;p82"/>
            <p:cNvGrpSpPr/>
            <p:nvPr/>
          </p:nvGrpSpPr>
          <p:grpSpPr>
            <a:xfrm>
              <a:off x="819108" y="2882501"/>
              <a:ext cx="1556791" cy="1426186"/>
              <a:chOff x="819108" y="2882501"/>
              <a:chExt cx="1556791" cy="1426186"/>
            </a:xfrm>
          </p:grpSpPr>
          <p:grpSp>
            <p:nvGrpSpPr>
              <p:cNvPr id="6936" name="Google Shape;6936;p82"/>
              <p:cNvGrpSpPr/>
              <p:nvPr/>
            </p:nvGrpSpPr>
            <p:grpSpPr>
              <a:xfrm>
                <a:off x="819108" y="2882501"/>
                <a:ext cx="103104" cy="1426186"/>
                <a:chOff x="4674013" y="3100904"/>
                <a:chExt cx="122758" cy="1698043"/>
              </a:xfrm>
            </p:grpSpPr>
            <p:sp>
              <p:nvSpPr>
                <p:cNvPr id="6937" name="Google Shape;6937;p8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82"/>
              <p:cNvGrpSpPr/>
              <p:nvPr/>
            </p:nvGrpSpPr>
            <p:grpSpPr>
              <a:xfrm>
                <a:off x="1062475" y="2882501"/>
                <a:ext cx="103104" cy="1426186"/>
                <a:chOff x="4940438" y="3100904"/>
                <a:chExt cx="122758" cy="1698043"/>
              </a:xfrm>
            </p:grpSpPr>
            <p:sp>
              <p:nvSpPr>
                <p:cNvPr id="6945" name="Google Shape;6945;p8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82"/>
              <p:cNvGrpSpPr/>
              <p:nvPr/>
            </p:nvGrpSpPr>
            <p:grpSpPr>
              <a:xfrm>
                <a:off x="1299324" y="2882501"/>
                <a:ext cx="103104" cy="1426186"/>
                <a:chOff x="5206863" y="3100904"/>
                <a:chExt cx="122758" cy="1698043"/>
              </a:xfrm>
            </p:grpSpPr>
            <p:sp>
              <p:nvSpPr>
                <p:cNvPr id="6953" name="Google Shape;6953;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82"/>
              <p:cNvGrpSpPr/>
              <p:nvPr/>
            </p:nvGrpSpPr>
            <p:grpSpPr>
              <a:xfrm>
                <a:off x="1786057" y="2882501"/>
                <a:ext cx="103104" cy="1426186"/>
                <a:chOff x="6006138" y="3143629"/>
                <a:chExt cx="122758" cy="1698043"/>
              </a:xfrm>
            </p:grpSpPr>
            <p:sp>
              <p:nvSpPr>
                <p:cNvPr id="6961" name="Google Shape;6961;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82"/>
              <p:cNvGrpSpPr/>
              <p:nvPr/>
            </p:nvGrpSpPr>
            <p:grpSpPr>
              <a:xfrm>
                <a:off x="2029422" y="2882501"/>
                <a:ext cx="103104" cy="1426186"/>
                <a:chOff x="6805413" y="3100904"/>
                <a:chExt cx="122758" cy="1698043"/>
              </a:xfrm>
            </p:grpSpPr>
            <p:sp>
              <p:nvSpPr>
                <p:cNvPr id="6969" name="Google Shape;6969;p8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82"/>
              <p:cNvGrpSpPr/>
              <p:nvPr/>
            </p:nvGrpSpPr>
            <p:grpSpPr>
              <a:xfrm>
                <a:off x="2272795" y="2882501"/>
                <a:ext cx="103104" cy="1426186"/>
                <a:chOff x="5206863" y="3100904"/>
                <a:chExt cx="122758" cy="1698043"/>
              </a:xfrm>
            </p:grpSpPr>
            <p:sp>
              <p:nvSpPr>
                <p:cNvPr id="6977" name="Google Shape;6977;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82"/>
              <p:cNvGrpSpPr/>
              <p:nvPr/>
            </p:nvGrpSpPr>
            <p:grpSpPr>
              <a:xfrm>
                <a:off x="1542694" y="2882501"/>
                <a:ext cx="103104" cy="1426186"/>
                <a:chOff x="6006138" y="3143629"/>
                <a:chExt cx="122758" cy="1698043"/>
              </a:xfrm>
            </p:grpSpPr>
            <p:sp>
              <p:nvSpPr>
                <p:cNvPr id="6985" name="Google Shape;6985;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92" name="Google Shape;6992;p82"/>
          <p:cNvGrpSpPr/>
          <p:nvPr/>
        </p:nvGrpSpPr>
        <p:grpSpPr>
          <a:xfrm>
            <a:off x="5671260" y="3305994"/>
            <a:ext cx="2749952" cy="870677"/>
            <a:chOff x="238125" y="1725700"/>
            <a:chExt cx="7139025" cy="2260325"/>
          </a:xfrm>
        </p:grpSpPr>
        <p:sp>
          <p:nvSpPr>
            <p:cNvPr id="6993" name="Google Shape;6993;p8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82"/>
          <p:cNvGrpSpPr/>
          <p:nvPr/>
        </p:nvGrpSpPr>
        <p:grpSpPr>
          <a:xfrm>
            <a:off x="5941424" y="2247740"/>
            <a:ext cx="1105452" cy="916747"/>
            <a:chOff x="5249100" y="1210600"/>
            <a:chExt cx="3502700" cy="2904775"/>
          </a:xfrm>
        </p:grpSpPr>
        <p:sp>
          <p:nvSpPr>
            <p:cNvPr id="7004" name="Google Shape;7004;p8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8" name="Google Shape;7008;p8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009" name="Google Shape;7009;p8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010" name="Google Shape;7010;p8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011" name="Google Shape;7011;p8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012" name="Google Shape;7012;p8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82"/>
          <p:cNvGrpSpPr/>
          <p:nvPr/>
        </p:nvGrpSpPr>
        <p:grpSpPr>
          <a:xfrm>
            <a:off x="7123972" y="967158"/>
            <a:ext cx="1304650" cy="1124856"/>
            <a:chOff x="7287122" y="1165658"/>
            <a:chExt cx="1219413" cy="1051365"/>
          </a:xfrm>
        </p:grpSpPr>
        <p:grpSp>
          <p:nvGrpSpPr>
            <p:cNvPr id="7014" name="Google Shape;7014;p82"/>
            <p:cNvGrpSpPr/>
            <p:nvPr/>
          </p:nvGrpSpPr>
          <p:grpSpPr>
            <a:xfrm>
              <a:off x="7287122" y="1969723"/>
              <a:ext cx="1219413" cy="247300"/>
              <a:chOff x="7287122" y="1969723"/>
              <a:chExt cx="1219413" cy="247300"/>
            </a:xfrm>
          </p:grpSpPr>
          <p:sp>
            <p:nvSpPr>
              <p:cNvPr id="7015" name="Google Shape;7015;p8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6" name="Google Shape;7016;p82"/>
              <p:cNvGrpSpPr/>
              <p:nvPr/>
            </p:nvGrpSpPr>
            <p:grpSpPr>
              <a:xfrm>
                <a:off x="7287122" y="2063892"/>
                <a:ext cx="1151753" cy="73428"/>
                <a:chOff x="7287122" y="2063892"/>
                <a:chExt cx="1151753" cy="73428"/>
              </a:xfrm>
            </p:grpSpPr>
            <p:sp>
              <p:nvSpPr>
                <p:cNvPr id="7017" name="Google Shape;7017;p8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8" name="Google Shape;7018;p8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019" name="Google Shape;7019;p82"/>
            <p:cNvGrpSpPr/>
            <p:nvPr/>
          </p:nvGrpSpPr>
          <p:grpSpPr>
            <a:xfrm>
              <a:off x="7287122" y="1712201"/>
              <a:ext cx="1219403" cy="246767"/>
              <a:chOff x="7287122" y="1712201"/>
              <a:chExt cx="1219403" cy="246767"/>
            </a:xfrm>
          </p:grpSpPr>
          <p:sp>
            <p:nvSpPr>
              <p:cNvPr id="7020" name="Google Shape;7020;p8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1" name="Google Shape;7021;p82"/>
              <p:cNvGrpSpPr/>
              <p:nvPr/>
            </p:nvGrpSpPr>
            <p:grpSpPr>
              <a:xfrm>
                <a:off x="7287122" y="1842861"/>
                <a:ext cx="1005303" cy="73419"/>
                <a:chOff x="7287122" y="1842861"/>
                <a:chExt cx="1005303" cy="73419"/>
              </a:xfrm>
            </p:grpSpPr>
            <p:sp>
              <p:nvSpPr>
                <p:cNvPr id="7022" name="Google Shape;7022;p8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3" name="Google Shape;7023;p8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024" name="Google Shape;7024;p82"/>
            <p:cNvGrpSpPr/>
            <p:nvPr/>
          </p:nvGrpSpPr>
          <p:grpSpPr>
            <a:xfrm>
              <a:off x="7287122" y="1447520"/>
              <a:ext cx="1219403" cy="286667"/>
              <a:chOff x="7287122" y="1447520"/>
              <a:chExt cx="1219403" cy="286667"/>
            </a:xfrm>
          </p:grpSpPr>
          <p:sp>
            <p:nvSpPr>
              <p:cNvPr id="7025" name="Google Shape;7025;p8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6" name="Google Shape;7026;p82"/>
              <p:cNvGrpSpPr/>
              <p:nvPr/>
            </p:nvGrpSpPr>
            <p:grpSpPr>
              <a:xfrm>
                <a:off x="7287122" y="1581977"/>
                <a:ext cx="852803" cy="73428"/>
                <a:chOff x="7287122" y="1581977"/>
                <a:chExt cx="852803" cy="73428"/>
              </a:xfrm>
            </p:grpSpPr>
            <p:sp>
              <p:nvSpPr>
                <p:cNvPr id="7027" name="Google Shape;7027;p8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8" name="Google Shape;7028;p8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029" name="Google Shape;7029;p82"/>
            <p:cNvGrpSpPr/>
            <p:nvPr/>
          </p:nvGrpSpPr>
          <p:grpSpPr>
            <a:xfrm>
              <a:off x="7287122" y="1165658"/>
              <a:ext cx="1219403" cy="344253"/>
              <a:chOff x="7287122" y="1165658"/>
              <a:chExt cx="1219403" cy="344253"/>
            </a:xfrm>
          </p:grpSpPr>
          <p:sp>
            <p:nvSpPr>
              <p:cNvPr id="7030" name="Google Shape;7030;p8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1" name="Google Shape;7031;p82"/>
              <p:cNvGrpSpPr/>
              <p:nvPr/>
            </p:nvGrpSpPr>
            <p:grpSpPr>
              <a:xfrm>
                <a:off x="7287122" y="1341025"/>
                <a:ext cx="695703" cy="73419"/>
                <a:chOff x="7287122" y="1341025"/>
                <a:chExt cx="695703" cy="73419"/>
              </a:xfrm>
            </p:grpSpPr>
            <p:sp>
              <p:nvSpPr>
                <p:cNvPr id="7032" name="Google Shape;7032;p8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33" name="Google Shape;7033;p8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034" name="Google Shape;7034;p82"/>
          <p:cNvGrpSpPr/>
          <p:nvPr/>
        </p:nvGrpSpPr>
        <p:grpSpPr>
          <a:xfrm>
            <a:off x="5790464" y="973181"/>
            <a:ext cx="1397729" cy="1098540"/>
            <a:chOff x="5900602" y="1193063"/>
            <a:chExt cx="1299851" cy="1021707"/>
          </a:xfrm>
        </p:grpSpPr>
        <p:grpSp>
          <p:nvGrpSpPr>
            <p:cNvPr id="7035" name="Google Shape;7035;p82"/>
            <p:cNvGrpSpPr/>
            <p:nvPr/>
          </p:nvGrpSpPr>
          <p:grpSpPr>
            <a:xfrm>
              <a:off x="6520337" y="1193063"/>
              <a:ext cx="341815" cy="799959"/>
              <a:chOff x="6520337" y="1193063"/>
              <a:chExt cx="341815" cy="799959"/>
            </a:xfrm>
          </p:grpSpPr>
          <p:grpSp>
            <p:nvGrpSpPr>
              <p:cNvPr id="7036" name="Google Shape;7036;p82"/>
              <p:cNvGrpSpPr/>
              <p:nvPr/>
            </p:nvGrpSpPr>
            <p:grpSpPr>
              <a:xfrm>
                <a:off x="6520337" y="1589527"/>
                <a:ext cx="213950" cy="403494"/>
                <a:chOff x="6520337" y="1589527"/>
                <a:chExt cx="213950" cy="403494"/>
              </a:xfrm>
            </p:grpSpPr>
            <p:sp>
              <p:nvSpPr>
                <p:cNvPr id="7037" name="Google Shape;7037;p8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82"/>
              <p:cNvGrpSpPr/>
              <p:nvPr/>
            </p:nvGrpSpPr>
            <p:grpSpPr>
              <a:xfrm>
                <a:off x="6577204" y="1193063"/>
                <a:ext cx="284947" cy="464512"/>
                <a:chOff x="6577204" y="1193063"/>
                <a:chExt cx="284947" cy="464512"/>
              </a:xfrm>
            </p:grpSpPr>
            <p:sp>
              <p:nvSpPr>
                <p:cNvPr id="7040" name="Google Shape;7040;p8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1" name="Google Shape;7041;p8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042" name="Google Shape;7042;p82"/>
            <p:cNvGrpSpPr/>
            <p:nvPr/>
          </p:nvGrpSpPr>
          <p:grpSpPr>
            <a:xfrm>
              <a:off x="6238903" y="1193063"/>
              <a:ext cx="300475" cy="900152"/>
              <a:chOff x="6238903" y="1193063"/>
              <a:chExt cx="300475" cy="900152"/>
            </a:xfrm>
          </p:grpSpPr>
          <p:grpSp>
            <p:nvGrpSpPr>
              <p:cNvPr id="7043" name="Google Shape;7043;p82"/>
              <p:cNvGrpSpPr/>
              <p:nvPr/>
            </p:nvGrpSpPr>
            <p:grpSpPr>
              <a:xfrm>
                <a:off x="6290865" y="1489315"/>
                <a:ext cx="248514" cy="603900"/>
                <a:chOff x="6290865" y="1489315"/>
                <a:chExt cx="248514" cy="603900"/>
              </a:xfrm>
            </p:grpSpPr>
            <p:sp>
              <p:nvSpPr>
                <p:cNvPr id="7044" name="Google Shape;7044;p8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82"/>
              <p:cNvGrpSpPr/>
              <p:nvPr/>
            </p:nvGrpSpPr>
            <p:grpSpPr>
              <a:xfrm>
                <a:off x="6238903" y="1193063"/>
                <a:ext cx="284947" cy="333087"/>
                <a:chOff x="6238903" y="1193063"/>
                <a:chExt cx="284947" cy="333087"/>
              </a:xfrm>
            </p:grpSpPr>
            <p:sp>
              <p:nvSpPr>
                <p:cNvPr id="7047" name="Google Shape;7047;p8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8" name="Google Shape;7048;p8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049" name="Google Shape;7049;p82"/>
            <p:cNvGrpSpPr/>
            <p:nvPr/>
          </p:nvGrpSpPr>
          <p:grpSpPr>
            <a:xfrm>
              <a:off x="5900602" y="1193063"/>
              <a:ext cx="444345" cy="1021707"/>
              <a:chOff x="5900602" y="1193063"/>
              <a:chExt cx="444345" cy="1021707"/>
            </a:xfrm>
          </p:grpSpPr>
          <p:grpSp>
            <p:nvGrpSpPr>
              <p:cNvPr id="7050" name="Google Shape;7050;p82"/>
              <p:cNvGrpSpPr/>
              <p:nvPr/>
            </p:nvGrpSpPr>
            <p:grpSpPr>
              <a:xfrm>
                <a:off x="6046501" y="1367785"/>
                <a:ext cx="298446" cy="846986"/>
                <a:chOff x="6046501" y="1367785"/>
                <a:chExt cx="298446" cy="846986"/>
              </a:xfrm>
            </p:grpSpPr>
            <p:sp>
              <p:nvSpPr>
                <p:cNvPr id="7051" name="Google Shape;7051;p8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3" name="Google Shape;7053;p82"/>
              <p:cNvGrpSpPr/>
              <p:nvPr/>
            </p:nvGrpSpPr>
            <p:grpSpPr>
              <a:xfrm>
                <a:off x="5900602" y="1193063"/>
                <a:ext cx="284947" cy="182312"/>
                <a:chOff x="5900602" y="1193063"/>
                <a:chExt cx="284947" cy="182312"/>
              </a:xfrm>
            </p:grpSpPr>
            <p:sp>
              <p:nvSpPr>
                <p:cNvPr id="7054" name="Google Shape;7054;p8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55" name="Google Shape;7055;p8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056" name="Google Shape;7056;p82"/>
            <p:cNvGrpSpPr/>
            <p:nvPr/>
          </p:nvGrpSpPr>
          <p:grpSpPr>
            <a:xfrm>
              <a:off x="6738300" y="1193063"/>
              <a:ext cx="462153" cy="707634"/>
              <a:chOff x="6738300" y="1193063"/>
              <a:chExt cx="462153" cy="707634"/>
            </a:xfrm>
          </p:grpSpPr>
          <p:grpSp>
            <p:nvGrpSpPr>
              <p:cNvPr id="7057" name="Google Shape;7057;p82"/>
              <p:cNvGrpSpPr/>
              <p:nvPr/>
            </p:nvGrpSpPr>
            <p:grpSpPr>
              <a:xfrm>
                <a:off x="6915505" y="1193063"/>
                <a:ext cx="284947" cy="597387"/>
                <a:chOff x="6915505" y="1193063"/>
                <a:chExt cx="284947" cy="597387"/>
              </a:xfrm>
            </p:grpSpPr>
            <p:sp>
              <p:nvSpPr>
                <p:cNvPr id="7058" name="Google Shape;7058;p8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59" name="Google Shape;7059;p8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060" name="Google Shape;7060;p82"/>
              <p:cNvGrpSpPr/>
              <p:nvPr/>
            </p:nvGrpSpPr>
            <p:grpSpPr>
              <a:xfrm>
                <a:off x="6738300" y="1684725"/>
                <a:ext cx="230066" cy="215971"/>
                <a:chOff x="6738300" y="1684725"/>
                <a:chExt cx="230066" cy="215971"/>
              </a:xfrm>
            </p:grpSpPr>
            <p:sp>
              <p:nvSpPr>
                <p:cNvPr id="7061" name="Google Shape;7061;p8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66" name="Shape 7066"/>
        <p:cNvGrpSpPr/>
        <p:nvPr/>
      </p:nvGrpSpPr>
      <p:grpSpPr>
        <a:xfrm>
          <a:off x="0" y="0"/>
          <a:ext cx="0" cy="0"/>
          <a:chOff x="0" y="0"/>
          <a:chExt cx="0" cy="0"/>
        </a:xfrm>
      </p:grpSpPr>
      <p:grpSp>
        <p:nvGrpSpPr>
          <p:cNvPr id="7067" name="Google Shape;7067;p83"/>
          <p:cNvGrpSpPr/>
          <p:nvPr/>
        </p:nvGrpSpPr>
        <p:grpSpPr>
          <a:xfrm>
            <a:off x="821785" y="2307635"/>
            <a:ext cx="339235" cy="298186"/>
            <a:chOff x="898875" y="244725"/>
            <a:chExt cx="481800" cy="423500"/>
          </a:xfrm>
        </p:grpSpPr>
        <p:sp>
          <p:nvSpPr>
            <p:cNvPr id="7068" name="Google Shape;7068;p83"/>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9" name="Google Shape;7069;p83"/>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0" name="Google Shape;7070;p83"/>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1" name="Google Shape;7071;p83"/>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2" name="Google Shape;7072;p83"/>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3" name="Google Shape;7073;p83"/>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4" name="Google Shape;7074;p83"/>
          <p:cNvGrpSpPr/>
          <p:nvPr/>
        </p:nvGrpSpPr>
        <p:grpSpPr>
          <a:xfrm>
            <a:off x="1260167" y="2287103"/>
            <a:ext cx="298169" cy="339253"/>
            <a:chOff x="1529350" y="258825"/>
            <a:chExt cx="423475" cy="481825"/>
          </a:xfrm>
        </p:grpSpPr>
        <p:sp>
          <p:nvSpPr>
            <p:cNvPr id="7075" name="Google Shape;7075;p83"/>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6" name="Google Shape;7076;p83"/>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7" name="Google Shape;7077;p83"/>
          <p:cNvGrpSpPr/>
          <p:nvPr/>
        </p:nvGrpSpPr>
        <p:grpSpPr>
          <a:xfrm>
            <a:off x="2102437" y="2287102"/>
            <a:ext cx="298169" cy="339253"/>
            <a:chOff x="2707500" y="249400"/>
            <a:chExt cx="423475" cy="481825"/>
          </a:xfrm>
        </p:grpSpPr>
        <p:sp>
          <p:nvSpPr>
            <p:cNvPr id="7078" name="Google Shape;7078;p8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9" name="Google Shape;7079;p8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0" name="Google Shape;7080;p83"/>
          <p:cNvGrpSpPr/>
          <p:nvPr/>
        </p:nvGrpSpPr>
        <p:grpSpPr>
          <a:xfrm>
            <a:off x="2516052" y="2287428"/>
            <a:ext cx="305386" cy="338602"/>
            <a:chOff x="3300325" y="249875"/>
            <a:chExt cx="433725" cy="480900"/>
          </a:xfrm>
        </p:grpSpPr>
        <p:sp>
          <p:nvSpPr>
            <p:cNvPr id="7081" name="Google Shape;7081;p8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2" name="Google Shape;7082;p8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3" name="Google Shape;7083;p8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4" name="Google Shape;7084;p8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5" name="Google Shape;7085;p8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6" name="Google Shape;7086;p8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7" name="Google Shape;7087;p83"/>
          <p:cNvGrpSpPr/>
          <p:nvPr/>
        </p:nvGrpSpPr>
        <p:grpSpPr>
          <a:xfrm>
            <a:off x="1653142" y="2367273"/>
            <a:ext cx="340890" cy="178912"/>
            <a:chOff x="2084325" y="363300"/>
            <a:chExt cx="484150" cy="254100"/>
          </a:xfrm>
        </p:grpSpPr>
        <p:sp>
          <p:nvSpPr>
            <p:cNvPr id="7088" name="Google Shape;7088;p83"/>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9" name="Google Shape;7089;p83"/>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0" name="Google Shape;7090;p83"/>
          <p:cNvGrpSpPr/>
          <p:nvPr/>
        </p:nvGrpSpPr>
        <p:grpSpPr>
          <a:xfrm>
            <a:off x="2905137" y="2287349"/>
            <a:ext cx="352349" cy="338760"/>
            <a:chOff x="3854700" y="249750"/>
            <a:chExt cx="500425" cy="481125"/>
          </a:xfrm>
        </p:grpSpPr>
        <p:sp>
          <p:nvSpPr>
            <p:cNvPr id="7091" name="Google Shape;7091;p83"/>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2" name="Google Shape;7092;p83"/>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3" name="Google Shape;7093;p83"/>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4" name="Google Shape;7094;p83"/>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5" name="Google Shape;7095;p83"/>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6" name="Google Shape;7096;p83"/>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7" name="Google Shape;7097;p83"/>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8" name="Google Shape;7098;p83"/>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9" name="Google Shape;7099;p83"/>
          <p:cNvGrpSpPr/>
          <p:nvPr/>
        </p:nvGrpSpPr>
        <p:grpSpPr>
          <a:xfrm>
            <a:off x="3323126" y="2287349"/>
            <a:ext cx="352349" cy="338760"/>
            <a:chOff x="4447550" y="249750"/>
            <a:chExt cx="500425" cy="481125"/>
          </a:xfrm>
        </p:grpSpPr>
        <p:sp>
          <p:nvSpPr>
            <p:cNvPr id="7100" name="Google Shape;7100;p83"/>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1" name="Google Shape;7101;p83"/>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2" name="Google Shape;7102;p83"/>
          <p:cNvGrpSpPr/>
          <p:nvPr/>
        </p:nvGrpSpPr>
        <p:grpSpPr>
          <a:xfrm>
            <a:off x="3752328" y="2287102"/>
            <a:ext cx="339253" cy="339253"/>
            <a:chOff x="5049725" y="249400"/>
            <a:chExt cx="481825" cy="481825"/>
          </a:xfrm>
        </p:grpSpPr>
        <p:sp>
          <p:nvSpPr>
            <p:cNvPr id="7103" name="Google Shape;7103;p83"/>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4" name="Google Shape;7104;p83"/>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5" name="Google Shape;7105;p83"/>
          <p:cNvGrpSpPr/>
          <p:nvPr/>
        </p:nvGrpSpPr>
        <p:grpSpPr>
          <a:xfrm>
            <a:off x="4166269" y="2287102"/>
            <a:ext cx="339253" cy="339253"/>
            <a:chOff x="5660400" y="238125"/>
            <a:chExt cx="481825" cy="481825"/>
          </a:xfrm>
        </p:grpSpPr>
        <p:sp>
          <p:nvSpPr>
            <p:cNvPr id="7106" name="Google Shape;7106;p83"/>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7" name="Google Shape;7107;p83"/>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8" name="Google Shape;7108;p83"/>
          <p:cNvGrpSpPr/>
          <p:nvPr/>
        </p:nvGrpSpPr>
        <p:grpSpPr>
          <a:xfrm>
            <a:off x="4582955" y="2287102"/>
            <a:ext cx="339253" cy="339253"/>
            <a:chOff x="6235400" y="249400"/>
            <a:chExt cx="481825" cy="481825"/>
          </a:xfrm>
        </p:grpSpPr>
        <p:sp>
          <p:nvSpPr>
            <p:cNvPr id="7109" name="Google Shape;7109;p83"/>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0" name="Google Shape;7110;p83"/>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1" name="Google Shape;7111;p83"/>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2" name="Google Shape;7112;p83"/>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3" name="Google Shape;7113;p83"/>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14" name="Google Shape;7114;p83"/>
          <p:cNvGrpSpPr/>
          <p:nvPr/>
        </p:nvGrpSpPr>
        <p:grpSpPr>
          <a:xfrm>
            <a:off x="821301" y="2731810"/>
            <a:ext cx="340204" cy="298116"/>
            <a:chOff x="899850" y="871450"/>
            <a:chExt cx="483175" cy="423400"/>
          </a:xfrm>
        </p:grpSpPr>
        <p:sp>
          <p:nvSpPr>
            <p:cNvPr id="7115" name="Google Shape;7115;p8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6" name="Google Shape;7116;p8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7" name="Google Shape;7117;p8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8" name="Google Shape;7118;p8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19" name="Google Shape;7119;p83"/>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20" name="Google Shape;7120;p83"/>
          <p:cNvGrpSpPr/>
          <p:nvPr/>
        </p:nvGrpSpPr>
        <p:grpSpPr>
          <a:xfrm>
            <a:off x="1653301" y="2711232"/>
            <a:ext cx="340573" cy="339271"/>
            <a:chOff x="2085450" y="842250"/>
            <a:chExt cx="483700" cy="481850"/>
          </a:xfrm>
        </p:grpSpPr>
        <p:sp>
          <p:nvSpPr>
            <p:cNvPr id="7121" name="Google Shape;7121;p8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2" name="Google Shape;7122;p8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3" name="Google Shape;7123;p8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4" name="Google Shape;7124;p83"/>
          <p:cNvGrpSpPr/>
          <p:nvPr/>
        </p:nvGrpSpPr>
        <p:grpSpPr>
          <a:xfrm>
            <a:off x="2081868" y="2711241"/>
            <a:ext cx="339306" cy="339253"/>
            <a:chOff x="2685825" y="840375"/>
            <a:chExt cx="481900" cy="481825"/>
          </a:xfrm>
        </p:grpSpPr>
        <p:sp>
          <p:nvSpPr>
            <p:cNvPr id="7125" name="Google Shape;7125;p8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6" name="Google Shape;7126;p8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7" name="Google Shape;7127;p83"/>
          <p:cNvGrpSpPr/>
          <p:nvPr/>
        </p:nvGrpSpPr>
        <p:grpSpPr>
          <a:xfrm>
            <a:off x="2493529" y="2710924"/>
            <a:ext cx="350431" cy="339887"/>
            <a:chOff x="3270675" y="841800"/>
            <a:chExt cx="497700" cy="482725"/>
          </a:xfrm>
        </p:grpSpPr>
        <p:sp>
          <p:nvSpPr>
            <p:cNvPr id="7128" name="Google Shape;7128;p8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9" name="Google Shape;7129;p8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0" name="Google Shape;7130;p8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31" name="Google Shape;7131;p83"/>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32" name="Google Shape;7132;p83"/>
          <p:cNvGrpSpPr/>
          <p:nvPr/>
        </p:nvGrpSpPr>
        <p:grpSpPr>
          <a:xfrm>
            <a:off x="3329675" y="2731783"/>
            <a:ext cx="339253" cy="298169"/>
            <a:chOff x="4467200" y="877100"/>
            <a:chExt cx="481825" cy="423475"/>
          </a:xfrm>
        </p:grpSpPr>
        <p:sp>
          <p:nvSpPr>
            <p:cNvPr id="7133" name="Google Shape;7133;p8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4" name="Google Shape;7134;p8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5" name="Google Shape;7135;p8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6" name="Google Shape;7136;p8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7" name="Google Shape;7137;p83"/>
          <p:cNvGrpSpPr/>
          <p:nvPr/>
        </p:nvGrpSpPr>
        <p:grpSpPr>
          <a:xfrm>
            <a:off x="3744565" y="2711232"/>
            <a:ext cx="354778" cy="339271"/>
            <a:chOff x="5045500" y="842250"/>
            <a:chExt cx="503875" cy="481850"/>
          </a:xfrm>
        </p:grpSpPr>
        <p:sp>
          <p:nvSpPr>
            <p:cNvPr id="7138" name="Google Shape;7138;p83"/>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9" name="Google Shape;7139;p83"/>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0" name="Google Shape;7140;p83"/>
          <p:cNvGrpSpPr/>
          <p:nvPr/>
        </p:nvGrpSpPr>
        <p:grpSpPr>
          <a:xfrm>
            <a:off x="4167413" y="2737451"/>
            <a:ext cx="336965" cy="286833"/>
            <a:chOff x="5645200" y="879425"/>
            <a:chExt cx="478575" cy="407375"/>
          </a:xfrm>
        </p:grpSpPr>
        <p:sp>
          <p:nvSpPr>
            <p:cNvPr id="7141" name="Google Shape;7141;p83"/>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2" name="Google Shape;7142;p83"/>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3" name="Google Shape;7143;p83"/>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4" name="Google Shape;7144;p83"/>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5" name="Google Shape;7145;p83"/>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6" name="Google Shape;7146;p83"/>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7" name="Google Shape;7147;p83"/>
          <p:cNvGrpSpPr/>
          <p:nvPr/>
        </p:nvGrpSpPr>
        <p:grpSpPr>
          <a:xfrm>
            <a:off x="4603488" y="2711241"/>
            <a:ext cx="298186" cy="339253"/>
            <a:chOff x="6264525" y="842250"/>
            <a:chExt cx="423500" cy="481825"/>
          </a:xfrm>
        </p:grpSpPr>
        <p:sp>
          <p:nvSpPr>
            <p:cNvPr id="7148" name="Google Shape;7148;p83"/>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9" name="Google Shape;7149;p83"/>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0" name="Google Shape;7150;p83"/>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1" name="Google Shape;7151;p83"/>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2" name="Google Shape;7152;p83"/>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3" name="Google Shape;7153;p83"/>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4" name="Google Shape;7154;p83"/>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5" name="Google Shape;7155;p83"/>
          <p:cNvGrpSpPr/>
          <p:nvPr/>
        </p:nvGrpSpPr>
        <p:grpSpPr>
          <a:xfrm>
            <a:off x="821776" y="3125895"/>
            <a:ext cx="339253" cy="339253"/>
            <a:chOff x="900750" y="1436075"/>
            <a:chExt cx="481825" cy="481825"/>
          </a:xfrm>
        </p:grpSpPr>
        <p:sp>
          <p:nvSpPr>
            <p:cNvPr id="7156" name="Google Shape;7156;p83"/>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7" name="Google Shape;7157;p83"/>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8" name="Google Shape;7158;p83"/>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9" name="Google Shape;7159;p83"/>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60" name="Google Shape;7160;p83"/>
          <p:cNvGrpSpPr/>
          <p:nvPr/>
        </p:nvGrpSpPr>
        <p:grpSpPr>
          <a:xfrm>
            <a:off x="1239624" y="3186183"/>
            <a:ext cx="339253" cy="218676"/>
            <a:chOff x="1492675" y="1520750"/>
            <a:chExt cx="481825" cy="310575"/>
          </a:xfrm>
        </p:grpSpPr>
        <p:sp>
          <p:nvSpPr>
            <p:cNvPr id="7161" name="Google Shape;7161;p83"/>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2" name="Google Shape;7162;p83"/>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63" name="Google Shape;7163;p83"/>
          <p:cNvGrpSpPr/>
          <p:nvPr/>
        </p:nvGrpSpPr>
        <p:grpSpPr>
          <a:xfrm>
            <a:off x="1647421" y="3125877"/>
            <a:ext cx="352332" cy="339288"/>
            <a:chOff x="2071000" y="1435025"/>
            <a:chExt cx="500400" cy="481875"/>
          </a:xfrm>
        </p:grpSpPr>
        <p:sp>
          <p:nvSpPr>
            <p:cNvPr id="7164" name="Google Shape;7164;p83"/>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5" name="Google Shape;7165;p83"/>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6" name="Google Shape;7166;p83"/>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67" name="Google Shape;7167;p83"/>
          <p:cNvGrpSpPr/>
          <p:nvPr/>
        </p:nvGrpSpPr>
        <p:grpSpPr>
          <a:xfrm>
            <a:off x="2075584" y="3146709"/>
            <a:ext cx="351874" cy="297623"/>
            <a:chOff x="2678350" y="1464650"/>
            <a:chExt cx="499750" cy="422700"/>
          </a:xfrm>
        </p:grpSpPr>
        <p:sp>
          <p:nvSpPr>
            <p:cNvPr id="7168" name="Google Shape;7168;p83"/>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9" name="Google Shape;7169;p83"/>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0" name="Google Shape;7170;p83"/>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71" name="Google Shape;7171;p83"/>
          <p:cNvGrpSpPr/>
          <p:nvPr/>
        </p:nvGrpSpPr>
        <p:grpSpPr>
          <a:xfrm>
            <a:off x="2499118" y="3125895"/>
            <a:ext cx="339253" cy="339253"/>
            <a:chOff x="3271200" y="1435075"/>
            <a:chExt cx="481825" cy="481825"/>
          </a:xfrm>
        </p:grpSpPr>
        <p:sp>
          <p:nvSpPr>
            <p:cNvPr id="7172" name="Google Shape;7172;p83"/>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3" name="Google Shape;7173;p83"/>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74" name="Google Shape;7174;p83"/>
          <p:cNvGrpSpPr/>
          <p:nvPr/>
        </p:nvGrpSpPr>
        <p:grpSpPr>
          <a:xfrm>
            <a:off x="2909591" y="3125877"/>
            <a:ext cx="343442" cy="339288"/>
            <a:chOff x="3858100" y="1435075"/>
            <a:chExt cx="487775" cy="481875"/>
          </a:xfrm>
        </p:grpSpPr>
        <p:sp>
          <p:nvSpPr>
            <p:cNvPr id="7175" name="Google Shape;7175;p8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6" name="Google Shape;7176;p8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7" name="Google Shape;7177;p8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8" name="Google Shape;7178;p8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9" name="Google Shape;7179;p8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0" name="Google Shape;7180;p83"/>
          <p:cNvGrpSpPr/>
          <p:nvPr/>
        </p:nvGrpSpPr>
        <p:grpSpPr>
          <a:xfrm>
            <a:off x="3329674" y="3125895"/>
            <a:ext cx="339253" cy="339253"/>
            <a:chOff x="4456875" y="1435075"/>
            <a:chExt cx="481825" cy="481825"/>
          </a:xfrm>
        </p:grpSpPr>
        <p:sp>
          <p:nvSpPr>
            <p:cNvPr id="7181" name="Google Shape;7181;p83"/>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2" name="Google Shape;7182;p83"/>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3" name="Google Shape;7183;p83"/>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4" name="Google Shape;7184;p83"/>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5" name="Google Shape;7185;p83"/>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6" name="Google Shape;7186;p83"/>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7" name="Google Shape;7187;p83"/>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8" name="Google Shape;7188;p83"/>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9" name="Google Shape;7189;p83"/>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0" name="Google Shape;7190;p83"/>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1" name="Google Shape;7191;p83"/>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2" name="Google Shape;7192;p83"/>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3" name="Google Shape;7193;p83"/>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4" name="Google Shape;7194;p83"/>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5" name="Google Shape;7195;p83"/>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6" name="Google Shape;7196;p83"/>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7" name="Google Shape;7197;p83"/>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8" name="Google Shape;7198;p83"/>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9" name="Google Shape;7199;p83"/>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00" name="Google Shape;7200;p83"/>
          <p:cNvGrpSpPr/>
          <p:nvPr/>
        </p:nvGrpSpPr>
        <p:grpSpPr>
          <a:xfrm>
            <a:off x="3750665" y="3125886"/>
            <a:ext cx="342580" cy="339271"/>
            <a:chOff x="5049725" y="1435050"/>
            <a:chExt cx="486550" cy="481850"/>
          </a:xfrm>
        </p:grpSpPr>
        <p:sp>
          <p:nvSpPr>
            <p:cNvPr id="7201" name="Google Shape;7201;p8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2" name="Google Shape;7202;p8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3" name="Google Shape;7203;p8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4" name="Google Shape;7204;p8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05" name="Google Shape;7205;p83"/>
          <p:cNvGrpSpPr/>
          <p:nvPr/>
        </p:nvGrpSpPr>
        <p:grpSpPr>
          <a:xfrm>
            <a:off x="4166216" y="3125895"/>
            <a:ext cx="339359" cy="339253"/>
            <a:chOff x="5642475" y="1435075"/>
            <a:chExt cx="481975" cy="481825"/>
          </a:xfrm>
        </p:grpSpPr>
        <p:sp>
          <p:nvSpPr>
            <p:cNvPr id="7206" name="Google Shape;7206;p83"/>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7" name="Google Shape;7207;p83"/>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8" name="Google Shape;7208;p83"/>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09" name="Google Shape;7209;p83"/>
          <p:cNvGrpSpPr/>
          <p:nvPr/>
        </p:nvGrpSpPr>
        <p:grpSpPr>
          <a:xfrm>
            <a:off x="4580702" y="3125886"/>
            <a:ext cx="343759" cy="339271"/>
            <a:chOff x="6232000" y="1435050"/>
            <a:chExt cx="488225" cy="481850"/>
          </a:xfrm>
        </p:grpSpPr>
        <p:sp>
          <p:nvSpPr>
            <p:cNvPr id="7210" name="Google Shape;7210;p8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1" name="Google Shape;7211;p8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2" name="Google Shape;7212;p8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3" name="Google Shape;7213;p8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4" name="Google Shape;7214;p8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15" name="Google Shape;7215;p83"/>
          <p:cNvGrpSpPr/>
          <p:nvPr/>
        </p:nvGrpSpPr>
        <p:grpSpPr>
          <a:xfrm>
            <a:off x="841438" y="3539545"/>
            <a:ext cx="299929" cy="337792"/>
            <a:chOff x="924450" y="2028975"/>
            <a:chExt cx="425975" cy="479750"/>
          </a:xfrm>
        </p:grpSpPr>
        <p:sp>
          <p:nvSpPr>
            <p:cNvPr id="7216" name="Google Shape;7216;p83"/>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7" name="Google Shape;7217;p83"/>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8" name="Google Shape;7218;p83"/>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19" name="Google Shape;7219;p83"/>
          <p:cNvGrpSpPr/>
          <p:nvPr/>
        </p:nvGrpSpPr>
        <p:grpSpPr>
          <a:xfrm>
            <a:off x="1653934" y="3559347"/>
            <a:ext cx="339306" cy="298186"/>
            <a:chOff x="2085450" y="2057100"/>
            <a:chExt cx="481900" cy="423500"/>
          </a:xfrm>
        </p:grpSpPr>
        <p:sp>
          <p:nvSpPr>
            <p:cNvPr id="7220" name="Google Shape;7220;p83"/>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1" name="Google Shape;7221;p83"/>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2" name="Google Shape;7222;p83"/>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3" name="Google Shape;7223;p83"/>
          <p:cNvGrpSpPr/>
          <p:nvPr/>
        </p:nvGrpSpPr>
        <p:grpSpPr>
          <a:xfrm>
            <a:off x="2081868" y="3582592"/>
            <a:ext cx="339306" cy="251698"/>
            <a:chOff x="2678275" y="2090100"/>
            <a:chExt cx="481900" cy="357475"/>
          </a:xfrm>
        </p:grpSpPr>
        <p:sp>
          <p:nvSpPr>
            <p:cNvPr id="7224" name="Google Shape;7224;p83"/>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5" name="Google Shape;7225;p83"/>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6" name="Google Shape;7226;p83"/>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7" name="Google Shape;7227;p83"/>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8" name="Google Shape;7228;p83"/>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9" name="Google Shape;7229;p83"/>
          <p:cNvGrpSpPr/>
          <p:nvPr/>
        </p:nvGrpSpPr>
        <p:grpSpPr>
          <a:xfrm>
            <a:off x="2559072" y="3594790"/>
            <a:ext cx="219345" cy="227301"/>
            <a:chOff x="3357325" y="2093500"/>
            <a:chExt cx="311525" cy="322825"/>
          </a:xfrm>
        </p:grpSpPr>
        <p:sp>
          <p:nvSpPr>
            <p:cNvPr id="7230" name="Google Shape;7230;p8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1" name="Google Shape;7231;p8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2" name="Google Shape;7232;p8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33" name="Google Shape;7233;p83"/>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34" name="Google Shape;7234;p83"/>
          <p:cNvGrpSpPr/>
          <p:nvPr/>
        </p:nvGrpSpPr>
        <p:grpSpPr>
          <a:xfrm>
            <a:off x="3353262" y="3538814"/>
            <a:ext cx="292078" cy="339253"/>
            <a:chOff x="4492800" y="2027925"/>
            <a:chExt cx="414825" cy="481825"/>
          </a:xfrm>
        </p:grpSpPr>
        <p:sp>
          <p:nvSpPr>
            <p:cNvPr id="7235" name="Google Shape;7235;p8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6" name="Google Shape;7236;p8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7" name="Google Shape;7237;p83"/>
          <p:cNvGrpSpPr/>
          <p:nvPr/>
        </p:nvGrpSpPr>
        <p:grpSpPr>
          <a:xfrm>
            <a:off x="3752354" y="3538805"/>
            <a:ext cx="339200" cy="339271"/>
            <a:chOff x="5049725" y="2027900"/>
            <a:chExt cx="481750" cy="481850"/>
          </a:xfrm>
        </p:grpSpPr>
        <p:sp>
          <p:nvSpPr>
            <p:cNvPr id="7238" name="Google Shape;7238;p83"/>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9" name="Google Shape;7239;p83"/>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0" name="Google Shape;7240;p83"/>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1" name="Google Shape;7241;p83"/>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2" name="Google Shape;7242;p83"/>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3" name="Google Shape;7243;p83"/>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4" name="Google Shape;7244;p83"/>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5" name="Google Shape;7245;p83"/>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46" name="Google Shape;7246;p83"/>
          <p:cNvGrpSpPr/>
          <p:nvPr/>
        </p:nvGrpSpPr>
        <p:grpSpPr>
          <a:xfrm>
            <a:off x="4225950" y="3538893"/>
            <a:ext cx="219890" cy="339095"/>
            <a:chOff x="5726350" y="2028150"/>
            <a:chExt cx="312300" cy="481600"/>
          </a:xfrm>
        </p:grpSpPr>
        <p:sp>
          <p:nvSpPr>
            <p:cNvPr id="7247" name="Google Shape;7247;p83"/>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8" name="Google Shape;7248;p83"/>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9" name="Google Shape;7249;p83"/>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0" name="Google Shape;7250;p83"/>
          <p:cNvGrpSpPr/>
          <p:nvPr/>
        </p:nvGrpSpPr>
        <p:grpSpPr>
          <a:xfrm>
            <a:off x="4586141" y="3542000"/>
            <a:ext cx="332881" cy="332881"/>
            <a:chOff x="6239925" y="2032450"/>
            <a:chExt cx="472775" cy="472775"/>
          </a:xfrm>
        </p:grpSpPr>
        <p:sp>
          <p:nvSpPr>
            <p:cNvPr id="7251" name="Google Shape;7251;p83"/>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2" name="Google Shape;7252;p83"/>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3" name="Google Shape;7253;p83"/>
          <p:cNvGrpSpPr/>
          <p:nvPr/>
        </p:nvGrpSpPr>
        <p:grpSpPr>
          <a:xfrm>
            <a:off x="5035233" y="2364092"/>
            <a:ext cx="334641" cy="185425"/>
            <a:chOff x="903075" y="2730000"/>
            <a:chExt cx="475275" cy="263350"/>
          </a:xfrm>
        </p:grpSpPr>
        <p:sp>
          <p:nvSpPr>
            <p:cNvPr id="7254" name="Google Shape;7254;p83"/>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5" name="Google Shape;7255;p83"/>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6" name="Google Shape;7256;p83"/>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7" name="Google Shape;7257;p83"/>
          <p:cNvGrpSpPr/>
          <p:nvPr/>
        </p:nvGrpSpPr>
        <p:grpSpPr>
          <a:xfrm>
            <a:off x="1239624" y="3538814"/>
            <a:ext cx="339253" cy="339253"/>
            <a:chOff x="1492675" y="2027925"/>
            <a:chExt cx="481825" cy="481825"/>
          </a:xfrm>
        </p:grpSpPr>
        <p:sp>
          <p:nvSpPr>
            <p:cNvPr id="7258" name="Google Shape;7258;p8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9" name="Google Shape;7259;p8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0" name="Google Shape;7260;p8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1" name="Google Shape;7261;p8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2" name="Google Shape;7262;p8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3" name="Google Shape;7263;p83"/>
          <p:cNvGrpSpPr/>
          <p:nvPr/>
        </p:nvGrpSpPr>
        <p:grpSpPr>
          <a:xfrm>
            <a:off x="5466000" y="2287178"/>
            <a:ext cx="339253" cy="339253"/>
            <a:chOff x="1492675" y="2620775"/>
            <a:chExt cx="481825" cy="481825"/>
          </a:xfrm>
        </p:grpSpPr>
        <p:sp>
          <p:nvSpPr>
            <p:cNvPr id="7264" name="Google Shape;7264;p83"/>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5" name="Google Shape;7265;p83"/>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66" name="Google Shape;7266;p83"/>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67" name="Google Shape;7267;p83"/>
          <p:cNvGrpSpPr/>
          <p:nvPr/>
        </p:nvGrpSpPr>
        <p:grpSpPr>
          <a:xfrm>
            <a:off x="6289754" y="2303161"/>
            <a:ext cx="333585" cy="307287"/>
            <a:chOff x="2682350" y="2643425"/>
            <a:chExt cx="473775" cy="436425"/>
          </a:xfrm>
        </p:grpSpPr>
        <p:sp>
          <p:nvSpPr>
            <p:cNvPr id="7268" name="Google Shape;7268;p83"/>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9" name="Google Shape;7269;p83"/>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0" name="Google Shape;7270;p83"/>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1" name="Google Shape;7271;p83"/>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2" name="Google Shape;7272;p83"/>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3" name="Google Shape;7273;p83"/>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4" name="Google Shape;7274;p83"/>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75" name="Google Shape;7275;p83"/>
          <p:cNvGrpSpPr/>
          <p:nvPr/>
        </p:nvGrpSpPr>
        <p:grpSpPr>
          <a:xfrm>
            <a:off x="6755243" y="2287178"/>
            <a:ext cx="238531" cy="339253"/>
            <a:chOff x="3342725" y="2620775"/>
            <a:chExt cx="338775" cy="481825"/>
          </a:xfrm>
        </p:grpSpPr>
        <p:sp>
          <p:nvSpPr>
            <p:cNvPr id="7276" name="Google Shape;7276;p83"/>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7" name="Google Shape;7277;p83"/>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8" name="Google Shape;7278;p83"/>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79" name="Google Shape;7279;p83"/>
          <p:cNvGrpSpPr/>
          <p:nvPr/>
        </p:nvGrpSpPr>
        <p:grpSpPr>
          <a:xfrm>
            <a:off x="7148994" y="2287178"/>
            <a:ext cx="278296" cy="339253"/>
            <a:chOff x="3907325" y="2620775"/>
            <a:chExt cx="395250" cy="481825"/>
          </a:xfrm>
        </p:grpSpPr>
        <p:sp>
          <p:nvSpPr>
            <p:cNvPr id="7280" name="Google Shape;7280;p8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1" name="Google Shape;7281;p8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2" name="Google Shape;7282;p8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3" name="Google Shape;7283;p8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84" name="Google Shape;7284;p83"/>
          <p:cNvGrpSpPr/>
          <p:nvPr/>
        </p:nvGrpSpPr>
        <p:grpSpPr>
          <a:xfrm>
            <a:off x="7542181" y="2297783"/>
            <a:ext cx="339253" cy="318042"/>
            <a:chOff x="4456875" y="2635825"/>
            <a:chExt cx="481825" cy="451700"/>
          </a:xfrm>
        </p:grpSpPr>
        <p:sp>
          <p:nvSpPr>
            <p:cNvPr id="7285" name="Google Shape;7285;p83"/>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6" name="Google Shape;7286;p83"/>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7" name="Google Shape;7287;p83"/>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8" name="Google Shape;7288;p83"/>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9" name="Google Shape;7289;p83"/>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0" name="Google Shape;7290;p83"/>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91" name="Google Shape;7291;p83"/>
          <p:cNvGrpSpPr/>
          <p:nvPr/>
        </p:nvGrpSpPr>
        <p:grpSpPr>
          <a:xfrm>
            <a:off x="7967105" y="2297783"/>
            <a:ext cx="339253" cy="318042"/>
            <a:chOff x="5049725" y="2635825"/>
            <a:chExt cx="481825" cy="451700"/>
          </a:xfrm>
        </p:grpSpPr>
        <p:sp>
          <p:nvSpPr>
            <p:cNvPr id="7292" name="Google Shape;7292;p83"/>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3" name="Google Shape;7293;p83"/>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4" name="Google Shape;7294;p83"/>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95" name="Google Shape;7295;p83"/>
          <p:cNvGrpSpPr/>
          <p:nvPr/>
        </p:nvGrpSpPr>
        <p:grpSpPr>
          <a:xfrm>
            <a:off x="2211475" y="3952243"/>
            <a:ext cx="338566" cy="338373"/>
            <a:chOff x="5643000" y="2621375"/>
            <a:chExt cx="480850" cy="480575"/>
          </a:xfrm>
        </p:grpSpPr>
        <p:sp>
          <p:nvSpPr>
            <p:cNvPr id="7296" name="Google Shape;7296;p83"/>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7" name="Google Shape;7297;p83"/>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8" name="Google Shape;7298;p83"/>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9" name="Google Shape;7299;p83"/>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0" name="Google Shape;7300;p83"/>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1" name="Google Shape;7301;p83"/>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2" name="Google Shape;7302;p83"/>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3" name="Google Shape;7303;p83"/>
          <p:cNvGrpSpPr/>
          <p:nvPr/>
        </p:nvGrpSpPr>
        <p:grpSpPr>
          <a:xfrm>
            <a:off x="4032695" y="3951803"/>
            <a:ext cx="339359" cy="339253"/>
            <a:chOff x="6235250" y="2620775"/>
            <a:chExt cx="481975" cy="481825"/>
          </a:xfrm>
        </p:grpSpPr>
        <p:sp>
          <p:nvSpPr>
            <p:cNvPr id="7304" name="Google Shape;7304;p83"/>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5" name="Google Shape;7305;p83"/>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6" name="Google Shape;7306;p83"/>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7" name="Google Shape;7307;p83"/>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8" name="Google Shape;7308;p83"/>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09" name="Google Shape;7309;p83"/>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10" name="Google Shape;7310;p83"/>
          <p:cNvGrpSpPr/>
          <p:nvPr/>
        </p:nvGrpSpPr>
        <p:grpSpPr>
          <a:xfrm>
            <a:off x="5465078" y="2711317"/>
            <a:ext cx="341101" cy="339253"/>
            <a:chOff x="1535000" y="3223325"/>
            <a:chExt cx="484450" cy="481825"/>
          </a:xfrm>
        </p:grpSpPr>
        <p:sp>
          <p:nvSpPr>
            <p:cNvPr id="7311" name="Google Shape;7311;p83"/>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2" name="Google Shape;7312;p83"/>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3" name="Google Shape;7313;p83"/>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4" name="Google Shape;7314;p83"/>
          <p:cNvGrpSpPr/>
          <p:nvPr/>
        </p:nvGrpSpPr>
        <p:grpSpPr>
          <a:xfrm>
            <a:off x="5872645" y="2746618"/>
            <a:ext cx="339253" cy="268649"/>
            <a:chOff x="2085525" y="3263750"/>
            <a:chExt cx="481825" cy="381550"/>
          </a:xfrm>
        </p:grpSpPr>
        <p:sp>
          <p:nvSpPr>
            <p:cNvPr id="7315" name="Google Shape;7315;p83"/>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6" name="Google Shape;7316;p83"/>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17" name="Google Shape;7317;p83"/>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18" name="Google Shape;7318;p83"/>
          <p:cNvGrpSpPr/>
          <p:nvPr/>
        </p:nvGrpSpPr>
        <p:grpSpPr>
          <a:xfrm>
            <a:off x="6704407" y="2711308"/>
            <a:ext cx="340204" cy="339271"/>
            <a:chOff x="3270450" y="3213625"/>
            <a:chExt cx="483175" cy="481850"/>
          </a:xfrm>
        </p:grpSpPr>
        <p:sp>
          <p:nvSpPr>
            <p:cNvPr id="7319" name="Google Shape;7319;p83"/>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0" name="Google Shape;7320;p83"/>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1" name="Google Shape;7321;p83"/>
          <p:cNvGrpSpPr/>
          <p:nvPr/>
        </p:nvGrpSpPr>
        <p:grpSpPr>
          <a:xfrm>
            <a:off x="7203676" y="2711317"/>
            <a:ext cx="168931" cy="339253"/>
            <a:chOff x="3984950" y="3213600"/>
            <a:chExt cx="239925" cy="481825"/>
          </a:xfrm>
        </p:grpSpPr>
        <p:sp>
          <p:nvSpPr>
            <p:cNvPr id="7322" name="Google Shape;7322;p83"/>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3" name="Google Shape;7323;p83"/>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24" name="Google Shape;7324;p83"/>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5" name="Google Shape;7325;p83"/>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26" name="Google Shape;7326;p83"/>
          <p:cNvGrpSpPr/>
          <p:nvPr/>
        </p:nvGrpSpPr>
        <p:grpSpPr>
          <a:xfrm>
            <a:off x="1736111" y="3981487"/>
            <a:ext cx="355218" cy="279880"/>
            <a:chOff x="5629975" y="3255775"/>
            <a:chExt cx="504500" cy="397500"/>
          </a:xfrm>
        </p:grpSpPr>
        <p:sp>
          <p:nvSpPr>
            <p:cNvPr id="7327" name="Google Shape;7327;p83"/>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8" name="Google Shape;7328;p83"/>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9" name="Google Shape;7329;p83"/>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0" name="Google Shape;7330;p83"/>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1" name="Google Shape;7331;p83"/>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2" name="Google Shape;7332;p83"/>
          <p:cNvGrpSpPr/>
          <p:nvPr/>
        </p:nvGrpSpPr>
        <p:grpSpPr>
          <a:xfrm>
            <a:off x="3572294" y="3981593"/>
            <a:ext cx="340256" cy="279669"/>
            <a:chOff x="6234950" y="3255925"/>
            <a:chExt cx="483250" cy="397200"/>
          </a:xfrm>
        </p:grpSpPr>
        <p:sp>
          <p:nvSpPr>
            <p:cNvPr id="7333" name="Google Shape;7333;p83"/>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4" name="Google Shape;7334;p83"/>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5" name="Google Shape;7335;p83"/>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6" name="Google Shape;7336;p83"/>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7" name="Google Shape;7337;p83"/>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8" name="Google Shape;7338;p83"/>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9" name="Google Shape;7339;p83"/>
          <p:cNvGrpSpPr/>
          <p:nvPr/>
        </p:nvGrpSpPr>
        <p:grpSpPr>
          <a:xfrm>
            <a:off x="5043532" y="3125970"/>
            <a:ext cx="318042" cy="339253"/>
            <a:chOff x="914900" y="3806450"/>
            <a:chExt cx="451700" cy="481825"/>
          </a:xfrm>
        </p:grpSpPr>
        <p:sp>
          <p:nvSpPr>
            <p:cNvPr id="7340" name="Google Shape;7340;p83"/>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1" name="Google Shape;7341;p83"/>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2" name="Google Shape;7342;p83"/>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3" name="Google Shape;7343;p83"/>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4" name="Google Shape;7344;p83"/>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5" name="Google Shape;7345;p83"/>
          <p:cNvGrpSpPr/>
          <p:nvPr/>
        </p:nvGrpSpPr>
        <p:grpSpPr>
          <a:xfrm>
            <a:off x="5462454" y="3125785"/>
            <a:ext cx="346347" cy="339623"/>
            <a:chOff x="1490050" y="3805975"/>
            <a:chExt cx="491900" cy="482350"/>
          </a:xfrm>
        </p:grpSpPr>
        <p:sp>
          <p:nvSpPr>
            <p:cNvPr id="7346" name="Google Shape;7346;p8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7" name="Google Shape;7347;p8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8" name="Google Shape;7348;p8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9" name="Google Shape;7349;p8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0" name="Google Shape;7350;p83"/>
          <p:cNvGrpSpPr/>
          <p:nvPr/>
        </p:nvGrpSpPr>
        <p:grpSpPr>
          <a:xfrm>
            <a:off x="5886322" y="3125970"/>
            <a:ext cx="311899" cy="339253"/>
            <a:chOff x="2104275" y="3806450"/>
            <a:chExt cx="442975" cy="481825"/>
          </a:xfrm>
        </p:grpSpPr>
        <p:sp>
          <p:nvSpPr>
            <p:cNvPr id="7351" name="Google Shape;7351;p83"/>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2" name="Google Shape;7352;p83"/>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3" name="Google Shape;7353;p83"/>
          <p:cNvGrpSpPr/>
          <p:nvPr/>
        </p:nvGrpSpPr>
        <p:grpSpPr>
          <a:xfrm>
            <a:off x="6309839" y="3125970"/>
            <a:ext cx="293416" cy="339253"/>
            <a:chOff x="2710875" y="3806450"/>
            <a:chExt cx="416725" cy="481825"/>
          </a:xfrm>
        </p:grpSpPr>
        <p:sp>
          <p:nvSpPr>
            <p:cNvPr id="7354" name="Google Shape;7354;p83"/>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5" name="Google Shape;7355;p83"/>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6" name="Google Shape;7356;p83"/>
          <p:cNvGrpSpPr/>
          <p:nvPr/>
        </p:nvGrpSpPr>
        <p:grpSpPr>
          <a:xfrm>
            <a:off x="6704883" y="3166412"/>
            <a:ext cx="339253" cy="258369"/>
            <a:chOff x="3271200" y="3863875"/>
            <a:chExt cx="481825" cy="366950"/>
          </a:xfrm>
        </p:grpSpPr>
        <p:sp>
          <p:nvSpPr>
            <p:cNvPr id="7357" name="Google Shape;7357;p8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8" name="Google Shape;7358;p8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9" name="Google Shape;7359;p83"/>
          <p:cNvGrpSpPr/>
          <p:nvPr/>
        </p:nvGrpSpPr>
        <p:grpSpPr>
          <a:xfrm>
            <a:off x="7140377" y="3126199"/>
            <a:ext cx="295528" cy="338795"/>
            <a:chOff x="3895050" y="3806775"/>
            <a:chExt cx="419725" cy="481175"/>
          </a:xfrm>
        </p:grpSpPr>
        <p:sp>
          <p:nvSpPr>
            <p:cNvPr id="7360" name="Google Shape;7360;p83"/>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1" name="Google Shape;7361;p83"/>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62" name="Google Shape;7362;p83"/>
          <p:cNvGrpSpPr/>
          <p:nvPr/>
        </p:nvGrpSpPr>
        <p:grpSpPr>
          <a:xfrm>
            <a:off x="7543659" y="3125979"/>
            <a:ext cx="336296" cy="339235"/>
            <a:chOff x="4464775" y="3806475"/>
            <a:chExt cx="477625" cy="481800"/>
          </a:xfrm>
        </p:grpSpPr>
        <p:sp>
          <p:nvSpPr>
            <p:cNvPr id="7363" name="Google Shape;7363;p83"/>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4" name="Google Shape;7364;p83"/>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5" name="Google Shape;7365;p83"/>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6" name="Google Shape;7366;p83"/>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7" name="Google Shape;7367;p83"/>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8" name="Google Shape;7368;p83"/>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69" name="Google Shape;7369;p83"/>
          <p:cNvGrpSpPr/>
          <p:nvPr/>
        </p:nvGrpSpPr>
        <p:grpSpPr>
          <a:xfrm>
            <a:off x="7967105" y="3125970"/>
            <a:ext cx="339253" cy="339253"/>
            <a:chOff x="5049725" y="3806450"/>
            <a:chExt cx="481825" cy="481825"/>
          </a:xfrm>
        </p:grpSpPr>
        <p:sp>
          <p:nvSpPr>
            <p:cNvPr id="7370" name="Google Shape;7370;p83"/>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1" name="Google Shape;7371;p83"/>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2" name="Google Shape;7372;p83"/>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73" name="Google Shape;7373;p83"/>
          <p:cNvGrpSpPr/>
          <p:nvPr/>
        </p:nvGrpSpPr>
        <p:grpSpPr>
          <a:xfrm>
            <a:off x="1276714" y="3951798"/>
            <a:ext cx="339253" cy="339253"/>
            <a:chOff x="5651375" y="3806450"/>
            <a:chExt cx="481825" cy="481825"/>
          </a:xfrm>
        </p:grpSpPr>
        <p:sp>
          <p:nvSpPr>
            <p:cNvPr id="7374" name="Google Shape;7374;p83"/>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5" name="Google Shape;7375;p83"/>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6" name="Google Shape;7376;p83"/>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7" name="Google Shape;7377;p83"/>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78" name="Google Shape;7378;p83"/>
          <p:cNvGrpSpPr/>
          <p:nvPr/>
        </p:nvGrpSpPr>
        <p:grpSpPr>
          <a:xfrm>
            <a:off x="3153646" y="3953787"/>
            <a:ext cx="298503" cy="335275"/>
            <a:chOff x="6264300" y="3809300"/>
            <a:chExt cx="423950" cy="476175"/>
          </a:xfrm>
        </p:grpSpPr>
        <p:sp>
          <p:nvSpPr>
            <p:cNvPr id="7379" name="Google Shape;7379;p83"/>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0" name="Google Shape;7380;p83"/>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1" name="Google Shape;7381;p83"/>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82" name="Google Shape;7382;p83"/>
          <p:cNvGrpSpPr/>
          <p:nvPr/>
        </p:nvGrpSpPr>
        <p:grpSpPr>
          <a:xfrm>
            <a:off x="5032267" y="3538881"/>
            <a:ext cx="340573" cy="339271"/>
            <a:chOff x="898875" y="4399275"/>
            <a:chExt cx="483700" cy="481850"/>
          </a:xfrm>
        </p:grpSpPr>
        <p:sp>
          <p:nvSpPr>
            <p:cNvPr id="7383" name="Google Shape;7383;p8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4" name="Google Shape;7384;p83"/>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5" name="Google Shape;7385;p8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6" name="Google Shape;7386;p8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7" name="Google Shape;7387;p8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8" name="Google Shape;7388;p8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9" name="Google Shape;7389;p8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0" name="Google Shape;7390;p8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1" name="Google Shape;7391;p83"/>
          <p:cNvGrpSpPr/>
          <p:nvPr/>
        </p:nvGrpSpPr>
        <p:grpSpPr>
          <a:xfrm>
            <a:off x="5466000" y="3554133"/>
            <a:ext cx="339253" cy="308765"/>
            <a:chOff x="1492675" y="4420975"/>
            <a:chExt cx="481825" cy="438525"/>
          </a:xfrm>
        </p:grpSpPr>
        <p:sp>
          <p:nvSpPr>
            <p:cNvPr id="7392" name="Google Shape;7392;p8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3" name="Google Shape;7393;p8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4" name="Google Shape;7394;p8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5" name="Google Shape;7395;p8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6" name="Google Shape;7396;p8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7" name="Google Shape;7397;p83"/>
          <p:cNvGrpSpPr/>
          <p:nvPr/>
        </p:nvGrpSpPr>
        <p:grpSpPr>
          <a:xfrm>
            <a:off x="5870982" y="3539558"/>
            <a:ext cx="342580" cy="337915"/>
            <a:chOff x="2084100" y="4400250"/>
            <a:chExt cx="486550" cy="479925"/>
          </a:xfrm>
        </p:grpSpPr>
        <p:sp>
          <p:nvSpPr>
            <p:cNvPr id="7398" name="Google Shape;7398;p83"/>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9" name="Google Shape;7399;p83"/>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0" name="Google Shape;7400;p83"/>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1" name="Google Shape;7401;p83"/>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2" name="Google Shape;7402;p83"/>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3" name="Google Shape;7403;p83"/>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4" name="Google Shape;7404;p83"/>
          <p:cNvGrpSpPr/>
          <p:nvPr/>
        </p:nvGrpSpPr>
        <p:grpSpPr>
          <a:xfrm>
            <a:off x="6307462" y="3538907"/>
            <a:ext cx="298169" cy="339218"/>
            <a:chOff x="2707950" y="4399325"/>
            <a:chExt cx="423475" cy="481775"/>
          </a:xfrm>
        </p:grpSpPr>
        <p:sp>
          <p:nvSpPr>
            <p:cNvPr id="7405" name="Google Shape;7405;p83"/>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6" name="Google Shape;7406;p83"/>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7" name="Google Shape;7407;p83"/>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8" name="Google Shape;7408;p83"/>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9" name="Google Shape;7409;p83"/>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0" name="Google Shape;7410;p83"/>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1" name="Google Shape;7411;p83"/>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2" name="Google Shape;7412;p83"/>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3" name="Google Shape;7413;p83"/>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4" name="Google Shape;7414;p83"/>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5" name="Google Shape;7415;p83"/>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6" name="Google Shape;7416;p83"/>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7" name="Google Shape;7417;p83"/>
          <p:cNvGrpSpPr/>
          <p:nvPr/>
        </p:nvGrpSpPr>
        <p:grpSpPr>
          <a:xfrm>
            <a:off x="6736981" y="3538881"/>
            <a:ext cx="275057" cy="339271"/>
            <a:chOff x="3330525" y="4399275"/>
            <a:chExt cx="390650" cy="481850"/>
          </a:xfrm>
        </p:grpSpPr>
        <p:sp>
          <p:nvSpPr>
            <p:cNvPr id="7418" name="Google Shape;7418;p83"/>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9" name="Google Shape;7419;p83"/>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0" name="Google Shape;7420;p83"/>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1" name="Google Shape;7421;p83"/>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2" name="Google Shape;7422;p83"/>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3" name="Google Shape;7423;p83"/>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4" name="Google Shape;7424;p83"/>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5" name="Google Shape;7425;p83"/>
          <p:cNvGrpSpPr/>
          <p:nvPr/>
        </p:nvGrpSpPr>
        <p:grpSpPr>
          <a:xfrm>
            <a:off x="7161510" y="3538890"/>
            <a:ext cx="253265" cy="339253"/>
            <a:chOff x="3938800" y="4399275"/>
            <a:chExt cx="359700" cy="481825"/>
          </a:xfrm>
        </p:grpSpPr>
        <p:sp>
          <p:nvSpPr>
            <p:cNvPr id="7426" name="Google Shape;7426;p83"/>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7" name="Google Shape;7427;p83"/>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8" name="Google Shape;7428;p83"/>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9" name="Google Shape;7429;p83"/>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0" name="Google Shape;7430;p83"/>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1" name="Google Shape;7431;p83"/>
          <p:cNvGrpSpPr/>
          <p:nvPr/>
        </p:nvGrpSpPr>
        <p:grpSpPr>
          <a:xfrm>
            <a:off x="7632288" y="3538890"/>
            <a:ext cx="159039" cy="339253"/>
            <a:chOff x="4584850" y="4399275"/>
            <a:chExt cx="225875" cy="481825"/>
          </a:xfrm>
        </p:grpSpPr>
        <p:sp>
          <p:nvSpPr>
            <p:cNvPr id="7432" name="Google Shape;7432;p83"/>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3" name="Google Shape;7433;p83"/>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34" name="Google Shape;7434;p83"/>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35" name="Google Shape;7435;p83"/>
          <p:cNvGrpSpPr/>
          <p:nvPr/>
        </p:nvGrpSpPr>
        <p:grpSpPr>
          <a:xfrm>
            <a:off x="817316" y="3951795"/>
            <a:ext cx="339253" cy="339253"/>
            <a:chOff x="5642550" y="4399275"/>
            <a:chExt cx="481825" cy="481825"/>
          </a:xfrm>
        </p:grpSpPr>
        <p:sp>
          <p:nvSpPr>
            <p:cNvPr id="7436" name="Google Shape;7436;p83"/>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7" name="Google Shape;7437;p83"/>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8" name="Google Shape;7438;p83"/>
          <p:cNvGrpSpPr/>
          <p:nvPr/>
        </p:nvGrpSpPr>
        <p:grpSpPr>
          <a:xfrm>
            <a:off x="2670186" y="3963703"/>
            <a:ext cx="363316" cy="315437"/>
            <a:chOff x="6218300" y="4416175"/>
            <a:chExt cx="516000" cy="448000"/>
          </a:xfrm>
        </p:grpSpPr>
        <p:sp>
          <p:nvSpPr>
            <p:cNvPr id="7439" name="Google Shape;7439;p83"/>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0" name="Google Shape;7440;p83"/>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1" name="Google Shape;7441;p83"/>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2" name="Google Shape;7442;p83"/>
          <p:cNvGrpSpPr/>
          <p:nvPr/>
        </p:nvGrpSpPr>
        <p:grpSpPr>
          <a:xfrm>
            <a:off x="5870391" y="3951792"/>
            <a:ext cx="339253" cy="339253"/>
            <a:chOff x="899850" y="4992125"/>
            <a:chExt cx="481825" cy="481825"/>
          </a:xfrm>
        </p:grpSpPr>
        <p:sp>
          <p:nvSpPr>
            <p:cNvPr id="7443" name="Google Shape;7443;p83"/>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4" name="Google Shape;7444;p83"/>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5" name="Google Shape;7445;p83"/>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6" name="Google Shape;7446;p83"/>
          <p:cNvGrpSpPr/>
          <p:nvPr/>
        </p:nvGrpSpPr>
        <p:grpSpPr>
          <a:xfrm>
            <a:off x="5410993" y="3951792"/>
            <a:ext cx="339253" cy="339253"/>
            <a:chOff x="1492675" y="4992125"/>
            <a:chExt cx="481825" cy="481825"/>
          </a:xfrm>
        </p:grpSpPr>
        <p:sp>
          <p:nvSpPr>
            <p:cNvPr id="7447" name="Google Shape;7447;p8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8" name="Google Shape;7448;p8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9" name="Google Shape;7449;p83"/>
          <p:cNvGrpSpPr/>
          <p:nvPr/>
        </p:nvGrpSpPr>
        <p:grpSpPr>
          <a:xfrm>
            <a:off x="4951595" y="3951792"/>
            <a:ext cx="339253" cy="339253"/>
            <a:chOff x="2085525" y="4992125"/>
            <a:chExt cx="481825" cy="481825"/>
          </a:xfrm>
        </p:grpSpPr>
        <p:sp>
          <p:nvSpPr>
            <p:cNvPr id="7450" name="Google Shape;7450;p8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1" name="Google Shape;7451;p8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2" name="Google Shape;7452;p83"/>
          <p:cNvGrpSpPr/>
          <p:nvPr/>
        </p:nvGrpSpPr>
        <p:grpSpPr>
          <a:xfrm>
            <a:off x="6789344" y="3951792"/>
            <a:ext cx="339253" cy="339253"/>
            <a:chOff x="2678350" y="4992125"/>
            <a:chExt cx="481825" cy="481825"/>
          </a:xfrm>
        </p:grpSpPr>
        <p:sp>
          <p:nvSpPr>
            <p:cNvPr id="7453" name="Google Shape;7453;p83"/>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4" name="Google Shape;7454;p83"/>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5" name="Google Shape;7455;p83"/>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6" name="Google Shape;7456;p83"/>
          <p:cNvGrpSpPr/>
          <p:nvPr/>
        </p:nvGrpSpPr>
        <p:grpSpPr>
          <a:xfrm>
            <a:off x="4492198" y="3951792"/>
            <a:ext cx="339253" cy="339253"/>
            <a:chOff x="3271200" y="4992125"/>
            <a:chExt cx="481825" cy="481825"/>
          </a:xfrm>
        </p:grpSpPr>
        <p:sp>
          <p:nvSpPr>
            <p:cNvPr id="7457" name="Google Shape;7457;p8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8" name="Google Shape;7458;p8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9" name="Google Shape;7459;p8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0" name="Google Shape;7460;p83"/>
          <p:cNvGrpSpPr/>
          <p:nvPr/>
        </p:nvGrpSpPr>
        <p:grpSpPr>
          <a:xfrm>
            <a:off x="6329788" y="3952813"/>
            <a:ext cx="339411" cy="337211"/>
            <a:chOff x="5049575" y="4993600"/>
            <a:chExt cx="482050" cy="478925"/>
          </a:xfrm>
        </p:grpSpPr>
        <p:sp>
          <p:nvSpPr>
            <p:cNvPr id="7461" name="Google Shape;7461;p83"/>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2" name="Google Shape;7462;p83"/>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3" name="Google Shape;7463;p83"/>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4" name="Google Shape;7464;p83"/>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65" name="Google Shape;7465;p83"/>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7466" name="Google Shape;7466;p8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7467" name="Google Shape;7467;p83"/>
          <p:cNvGrpSpPr/>
          <p:nvPr/>
        </p:nvGrpSpPr>
        <p:grpSpPr>
          <a:xfrm>
            <a:off x="7248742" y="3975375"/>
            <a:ext cx="195300" cy="343772"/>
            <a:chOff x="3999225" y="4364775"/>
            <a:chExt cx="195300" cy="343772"/>
          </a:xfrm>
        </p:grpSpPr>
        <p:grpSp>
          <p:nvGrpSpPr>
            <p:cNvPr id="7468" name="Google Shape;7468;p83"/>
            <p:cNvGrpSpPr/>
            <p:nvPr/>
          </p:nvGrpSpPr>
          <p:grpSpPr>
            <a:xfrm>
              <a:off x="4048568" y="4562577"/>
              <a:ext cx="97317" cy="145970"/>
              <a:chOff x="1529575" y="2222650"/>
              <a:chExt cx="203125" cy="304675"/>
            </a:xfrm>
          </p:grpSpPr>
          <p:sp>
            <p:nvSpPr>
              <p:cNvPr id="7469" name="Google Shape;7469;p83"/>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3"/>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83"/>
            <p:cNvGrpSpPr/>
            <p:nvPr/>
          </p:nvGrpSpPr>
          <p:grpSpPr>
            <a:xfrm>
              <a:off x="3999225" y="4364775"/>
              <a:ext cx="195300" cy="195300"/>
              <a:chOff x="3999225" y="4364775"/>
              <a:chExt cx="195300" cy="195300"/>
            </a:xfrm>
          </p:grpSpPr>
          <p:sp>
            <p:nvSpPr>
              <p:cNvPr id="7472" name="Google Shape;7472;p83"/>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3"/>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74" name="Google Shape;7474;p83"/>
          <p:cNvGrpSpPr/>
          <p:nvPr/>
        </p:nvGrpSpPr>
        <p:grpSpPr>
          <a:xfrm>
            <a:off x="7564186" y="3991627"/>
            <a:ext cx="277088" cy="259611"/>
            <a:chOff x="4335888" y="4398114"/>
            <a:chExt cx="277088" cy="259611"/>
          </a:xfrm>
        </p:grpSpPr>
        <p:grpSp>
          <p:nvGrpSpPr>
            <p:cNvPr id="7475" name="Google Shape;7475;p83"/>
            <p:cNvGrpSpPr/>
            <p:nvPr/>
          </p:nvGrpSpPr>
          <p:grpSpPr>
            <a:xfrm>
              <a:off x="4335888" y="4462425"/>
              <a:ext cx="195300" cy="195300"/>
              <a:chOff x="4335888" y="4462425"/>
              <a:chExt cx="195300" cy="195300"/>
            </a:xfrm>
          </p:grpSpPr>
          <p:sp>
            <p:nvSpPr>
              <p:cNvPr id="7476" name="Google Shape;7476;p83"/>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3"/>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83"/>
            <p:cNvGrpSpPr/>
            <p:nvPr/>
          </p:nvGrpSpPr>
          <p:grpSpPr>
            <a:xfrm>
              <a:off x="4509813" y="4398114"/>
              <a:ext cx="103162" cy="103198"/>
              <a:chOff x="2277975" y="2021700"/>
              <a:chExt cx="215325" cy="215400"/>
            </a:xfrm>
          </p:grpSpPr>
          <p:sp>
            <p:nvSpPr>
              <p:cNvPr id="7479" name="Google Shape;7479;p83"/>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3"/>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1" name="Google Shape;7481;p83"/>
          <p:cNvGrpSpPr/>
          <p:nvPr/>
        </p:nvGrpSpPr>
        <p:grpSpPr>
          <a:xfrm>
            <a:off x="7961419" y="4049613"/>
            <a:ext cx="392275" cy="195300"/>
            <a:chOff x="4752588" y="4440200"/>
            <a:chExt cx="392275" cy="195300"/>
          </a:xfrm>
        </p:grpSpPr>
        <p:grpSp>
          <p:nvGrpSpPr>
            <p:cNvPr id="7482" name="Google Shape;7482;p83"/>
            <p:cNvGrpSpPr/>
            <p:nvPr/>
          </p:nvGrpSpPr>
          <p:grpSpPr>
            <a:xfrm>
              <a:off x="4950384" y="4469728"/>
              <a:ext cx="194479" cy="136244"/>
              <a:chOff x="3163375" y="2175125"/>
              <a:chExt cx="405925" cy="284375"/>
            </a:xfrm>
          </p:grpSpPr>
          <p:sp>
            <p:nvSpPr>
              <p:cNvPr id="7483" name="Google Shape;7483;p83"/>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3"/>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3"/>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83"/>
            <p:cNvGrpSpPr/>
            <p:nvPr/>
          </p:nvGrpSpPr>
          <p:grpSpPr>
            <a:xfrm>
              <a:off x="4752588" y="4440200"/>
              <a:ext cx="195300" cy="195300"/>
              <a:chOff x="4335888" y="4462425"/>
              <a:chExt cx="195300" cy="195300"/>
            </a:xfrm>
          </p:grpSpPr>
          <p:sp>
            <p:nvSpPr>
              <p:cNvPr id="7487" name="Google Shape;7487;p83"/>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3"/>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92" name="Shape 7492"/>
        <p:cNvGrpSpPr/>
        <p:nvPr/>
      </p:nvGrpSpPr>
      <p:grpSpPr>
        <a:xfrm>
          <a:off x="0" y="0"/>
          <a:ext cx="0" cy="0"/>
          <a:chOff x="0" y="0"/>
          <a:chExt cx="0" cy="0"/>
        </a:xfrm>
      </p:grpSpPr>
      <p:grpSp>
        <p:nvGrpSpPr>
          <p:cNvPr id="7493" name="Google Shape;7493;p84"/>
          <p:cNvGrpSpPr/>
          <p:nvPr/>
        </p:nvGrpSpPr>
        <p:grpSpPr>
          <a:xfrm>
            <a:off x="856199" y="1311179"/>
            <a:ext cx="322099" cy="370529"/>
            <a:chOff x="-42971725" y="3217825"/>
            <a:chExt cx="275675" cy="317125"/>
          </a:xfrm>
        </p:grpSpPr>
        <p:sp>
          <p:nvSpPr>
            <p:cNvPr id="7494" name="Google Shape;7494;p84"/>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4"/>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4"/>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84"/>
          <p:cNvGrpSpPr/>
          <p:nvPr/>
        </p:nvGrpSpPr>
        <p:grpSpPr>
          <a:xfrm>
            <a:off x="828113" y="1779835"/>
            <a:ext cx="378270" cy="337551"/>
            <a:chOff x="-42996150" y="3612600"/>
            <a:chExt cx="323750" cy="288900"/>
          </a:xfrm>
        </p:grpSpPr>
        <p:sp>
          <p:nvSpPr>
            <p:cNvPr id="7498" name="Google Shape;7498;p84"/>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4"/>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4"/>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84"/>
          <p:cNvGrpSpPr/>
          <p:nvPr/>
        </p:nvGrpSpPr>
        <p:grpSpPr>
          <a:xfrm>
            <a:off x="830874" y="2189205"/>
            <a:ext cx="372749" cy="370909"/>
            <a:chOff x="-42994575" y="3950300"/>
            <a:chExt cx="319025" cy="317450"/>
          </a:xfrm>
        </p:grpSpPr>
        <p:sp>
          <p:nvSpPr>
            <p:cNvPr id="7502" name="Google Shape;7502;p84"/>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4"/>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4"/>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84"/>
          <p:cNvGrpSpPr/>
          <p:nvPr/>
        </p:nvGrpSpPr>
        <p:grpSpPr>
          <a:xfrm>
            <a:off x="2984269" y="1336037"/>
            <a:ext cx="371785" cy="370879"/>
            <a:chOff x="-41111350" y="3239100"/>
            <a:chExt cx="318200" cy="317425"/>
          </a:xfrm>
        </p:grpSpPr>
        <p:sp>
          <p:nvSpPr>
            <p:cNvPr id="7506" name="Google Shape;7506;p84"/>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4"/>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4"/>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4"/>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84"/>
          <p:cNvGrpSpPr/>
          <p:nvPr/>
        </p:nvGrpSpPr>
        <p:grpSpPr>
          <a:xfrm>
            <a:off x="2980588" y="1771568"/>
            <a:ext cx="379146" cy="370967"/>
            <a:chOff x="-41117650" y="3605525"/>
            <a:chExt cx="324500" cy="317500"/>
          </a:xfrm>
        </p:grpSpPr>
        <p:sp>
          <p:nvSpPr>
            <p:cNvPr id="7511" name="Google Shape;7511;p84"/>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4"/>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4"/>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4" name="Google Shape;7514;p84"/>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5" name="Google Shape;7515;p84"/>
          <p:cNvGrpSpPr/>
          <p:nvPr/>
        </p:nvGrpSpPr>
        <p:grpSpPr>
          <a:xfrm>
            <a:off x="1806843" y="2663092"/>
            <a:ext cx="216271" cy="371814"/>
            <a:chOff x="-39205300" y="3220175"/>
            <a:chExt cx="185100" cy="318225"/>
          </a:xfrm>
        </p:grpSpPr>
        <p:sp>
          <p:nvSpPr>
            <p:cNvPr id="7516" name="Google Shape;7516;p84"/>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4"/>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84"/>
          <p:cNvGrpSpPr/>
          <p:nvPr/>
        </p:nvGrpSpPr>
        <p:grpSpPr>
          <a:xfrm>
            <a:off x="1772370" y="3123163"/>
            <a:ext cx="300016" cy="369273"/>
            <a:chOff x="-39248625" y="3588600"/>
            <a:chExt cx="256775" cy="316050"/>
          </a:xfrm>
        </p:grpSpPr>
        <p:sp>
          <p:nvSpPr>
            <p:cNvPr id="7519" name="Google Shape;7519;p84"/>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4"/>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1" name="Google Shape;7521;p84"/>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4"/>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3" name="Google Shape;7523;p84"/>
          <p:cNvGrpSpPr/>
          <p:nvPr/>
        </p:nvGrpSpPr>
        <p:grpSpPr>
          <a:xfrm>
            <a:off x="1223084" y="1311179"/>
            <a:ext cx="429504" cy="370879"/>
            <a:chOff x="-42651700" y="3217825"/>
            <a:chExt cx="367600" cy="317425"/>
          </a:xfrm>
        </p:grpSpPr>
        <p:sp>
          <p:nvSpPr>
            <p:cNvPr id="7524" name="Google Shape;7524;p84"/>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4"/>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4"/>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4"/>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84"/>
          <p:cNvGrpSpPr/>
          <p:nvPr/>
        </p:nvGrpSpPr>
        <p:grpSpPr>
          <a:xfrm>
            <a:off x="1258516" y="1750829"/>
            <a:ext cx="358640" cy="363226"/>
            <a:chOff x="-42617300" y="3587775"/>
            <a:chExt cx="306950" cy="310875"/>
          </a:xfrm>
        </p:grpSpPr>
        <p:sp>
          <p:nvSpPr>
            <p:cNvPr id="7529" name="Google Shape;7529;p84"/>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4"/>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1" name="Google Shape;7531;p84"/>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2" name="Google Shape;7532;p84"/>
          <p:cNvGrpSpPr/>
          <p:nvPr/>
        </p:nvGrpSpPr>
        <p:grpSpPr>
          <a:xfrm>
            <a:off x="3430343" y="1335569"/>
            <a:ext cx="376926" cy="370324"/>
            <a:chOff x="-40748275" y="3238700"/>
            <a:chExt cx="322600" cy="316950"/>
          </a:xfrm>
        </p:grpSpPr>
        <p:sp>
          <p:nvSpPr>
            <p:cNvPr id="7533" name="Google Shape;7533;p84"/>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4"/>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4"/>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4"/>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4"/>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4"/>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84"/>
          <p:cNvGrpSpPr/>
          <p:nvPr/>
        </p:nvGrpSpPr>
        <p:grpSpPr>
          <a:xfrm>
            <a:off x="3432899" y="1803553"/>
            <a:ext cx="371814" cy="338690"/>
            <a:chOff x="-40745125" y="3632900"/>
            <a:chExt cx="318225" cy="289875"/>
          </a:xfrm>
        </p:grpSpPr>
        <p:sp>
          <p:nvSpPr>
            <p:cNvPr id="7540" name="Google Shape;7540;p84"/>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4"/>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4"/>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4"/>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4"/>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4"/>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4"/>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84"/>
          <p:cNvGrpSpPr/>
          <p:nvPr/>
        </p:nvGrpSpPr>
        <p:grpSpPr>
          <a:xfrm>
            <a:off x="3437047" y="2214764"/>
            <a:ext cx="363518" cy="370178"/>
            <a:chOff x="-40742750" y="3972175"/>
            <a:chExt cx="311125" cy="316825"/>
          </a:xfrm>
        </p:grpSpPr>
        <p:sp>
          <p:nvSpPr>
            <p:cNvPr id="7548" name="Google Shape;7548;p84"/>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4"/>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84"/>
          <p:cNvGrpSpPr/>
          <p:nvPr/>
        </p:nvGrpSpPr>
        <p:grpSpPr>
          <a:xfrm>
            <a:off x="2219708" y="2664932"/>
            <a:ext cx="266892" cy="369974"/>
            <a:chOff x="-38860325" y="3221750"/>
            <a:chExt cx="228425" cy="316650"/>
          </a:xfrm>
        </p:grpSpPr>
        <p:sp>
          <p:nvSpPr>
            <p:cNvPr id="7551" name="Google Shape;7551;p84"/>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4"/>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4"/>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4"/>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84"/>
          <p:cNvGrpSpPr/>
          <p:nvPr/>
        </p:nvGrpSpPr>
        <p:grpSpPr>
          <a:xfrm>
            <a:off x="2170515" y="3126989"/>
            <a:ext cx="380081" cy="367111"/>
            <a:chOff x="-38905225" y="3591875"/>
            <a:chExt cx="325300" cy="314200"/>
          </a:xfrm>
        </p:grpSpPr>
        <p:sp>
          <p:nvSpPr>
            <p:cNvPr id="7556" name="Google Shape;7556;p84"/>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4"/>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4"/>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9" name="Google Shape;7559;p84"/>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0" name="Google Shape;7560;p84"/>
          <p:cNvGrpSpPr/>
          <p:nvPr/>
        </p:nvGrpSpPr>
        <p:grpSpPr>
          <a:xfrm>
            <a:off x="3977265" y="3112069"/>
            <a:ext cx="290815" cy="369740"/>
            <a:chOff x="-37370925" y="3579105"/>
            <a:chExt cx="248900" cy="316450"/>
          </a:xfrm>
        </p:grpSpPr>
        <p:sp>
          <p:nvSpPr>
            <p:cNvPr id="7561" name="Google Shape;7561;p84"/>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4"/>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3" name="Google Shape;7563;p84"/>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4"/>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5" name="Google Shape;7565;p84"/>
          <p:cNvGrpSpPr/>
          <p:nvPr/>
        </p:nvGrpSpPr>
        <p:grpSpPr>
          <a:xfrm>
            <a:off x="1670640" y="2190140"/>
            <a:ext cx="371814" cy="369974"/>
            <a:chOff x="-42259725" y="3951100"/>
            <a:chExt cx="318225" cy="316650"/>
          </a:xfrm>
        </p:grpSpPr>
        <p:sp>
          <p:nvSpPr>
            <p:cNvPr id="7566" name="Google Shape;7566;p84"/>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4"/>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84"/>
          <p:cNvGrpSpPr/>
          <p:nvPr/>
        </p:nvGrpSpPr>
        <p:grpSpPr>
          <a:xfrm>
            <a:off x="3869002" y="1369161"/>
            <a:ext cx="370879" cy="337755"/>
            <a:chOff x="-40378075" y="3267450"/>
            <a:chExt cx="317425" cy="289075"/>
          </a:xfrm>
        </p:grpSpPr>
        <p:sp>
          <p:nvSpPr>
            <p:cNvPr id="7569" name="Google Shape;7569;p84"/>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4"/>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4"/>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4"/>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84"/>
          <p:cNvGrpSpPr/>
          <p:nvPr/>
        </p:nvGrpSpPr>
        <p:grpSpPr>
          <a:xfrm>
            <a:off x="3872668" y="1770429"/>
            <a:ext cx="363548" cy="369974"/>
            <a:chOff x="-40372575" y="3604550"/>
            <a:chExt cx="311150" cy="316650"/>
          </a:xfrm>
        </p:grpSpPr>
        <p:sp>
          <p:nvSpPr>
            <p:cNvPr id="7574" name="Google Shape;7574;p84"/>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4"/>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4"/>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7" name="Google Shape;7577;p84"/>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8" name="Google Shape;7578;p84"/>
          <p:cNvGrpSpPr/>
          <p:nvPr/>
        </p:nvGrpSpPr>
        <p:grpSpPr>
          <a:xfrm>
            <a:off x="2596617" y="2663092"/>
            <a:ext cx="399038" cy="372165"/>
            <a:chOff x="-38542250" y="3220175"/>
            <a:chExt cx="341525" cy="318525"/>
          </a:xfrm>
        </p:grpSpPr>
        <p:sp>
          <p:nvSpPr>
            <p:cNvPr id="7579" name="Google Shape;7579;p84"/>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4"/>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4"/>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84"/>
          <p:cNvGrpSpPr/>
          <p:nvPr/>
        </p:nvGrpSpPr>
        <p:grpSpPr>
          <a:xfrm>
            <a:off x="2618549" y="3122462"/>
            <a:ext cx="369974" cy="369068"/>
            <a:chOff x="-38537400" y="3588000"/>
            <a:chExt cx="316650" cy="315875"/>
          </a:xfrm>
        </p:grpSpPr>
        <p:sp>
          <p:nvSpPr>
            <p:cNvPr id="7583" name="Google Shape;7583;p84"/>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4"/>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4"/>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4"/>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84"/>
          <p:cNvGrpSpPr/>
          <p:nvPr/>
        </p:nvGrpSpPr>
        <p:grpSpPr>
          <a:xfrm>
            <a:off x="2617629" y="3579991"/>
            <a:ext cx="371814" cy="369974"/>
            <a:chOff x="-38538975" y="3954250"/>
            <a:chExt cx="318225" cy="316650"/>
          </a:xfrm>
        </p:grpSpPr>
        <p:sp>
          <p:nvSpPr>
            <p:cNvPr id="7588" name="Google Shape;7588;p84"/>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4"/>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84"/>
          <p:cNvGrpSpPr/>
          <p:nvPr/>
        </p:nvGrpSpPr>
        <p:grpSpPr>
          <a:xfrm>
            <a:off x="3934941" y="3574918"/>
            <a:ext cx="375465" cy="371814"/>
            <a:chOff x="-37385100" y="3949908"/>
            <a:chExt cx="321350" cy="318225"/>
          </a:xfrm>
        </p:grpSpPr>
        <p:sp>
          <p:nvSpPr>
            <p:cNvPr id="7591" name="Google Shape;7591;p84"/>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4"/>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84"/>
          <p:cNvGrpSpPr/>
          <p:nvPr/>
        </p:nvGrpSpPr>
        <p:grpSpPr>
          <a:xfrm>
            <a:off x="2110600" y="1310478"/>
            <a:ext cx="370909" cy="370675"/>
            <a:chOff x="-41895050" y="3217225"/>
            <a:chExt cx="317450" cy="317250"/>
          </a:xfrm>
        </p:grpSpPr>
        <p:sp>
          <p:nvSpPr>
            <p:cNvPr id="7594" name="Google Shape;7594;p84"/>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4"/>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4"/>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4"/>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4"/>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84"/>
          <p:cNvGrpSpPr/>
          <p:nvPr/>
        </p:nvGrpSpPr>
        <p:grpSpPr>
          <a:xfrm>
            <a:off x="2110148" y="1747412"/>
            <a:ext cx="371814" cy="369974"/>
            <a:chOff x="-41893475" y="3584850"/>
            <a:chExt cx="318225" cy="316650"/>
          </a:xfrm>
        </p:grpSpPr>
        <p:sp>
          <p:nvSpPr>
            <p:cNvPr id="7600" name="Google Shape;7600;p84"/>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4"/>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4"/>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4"/>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4" name="Google Shape;7604;p84"/>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4"/>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6" name="Google Shape;7606;p84"/>
          <p:cNvGrpSpPr/>
          <p:nvPr/>
        </p:nvGrpSpPr>
        <p:grpSpPr>
          <a:xfrm>
            <a:off x="880176" y="3142704"/>
            <a:ext cx="337522" cy="370909"/>
            <a:chOff x="-39998250" y="3605325"/>
            <a:chExt cx="288875" cy="317450"/>
          </a:xfrm>
        </p:grpSpPr>
        <p:sp>
          <p:nvSpPr>
            <p:cNvPr id="7607" name="Google Shape;7607;p84"/>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4"/>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84"/>
          <p:cNvGrpSpPr/>
          <p:nvPr/>
        </p:nvGrpSpPr>
        <p:grpSpPr>
          <a:xfrm>
            <a:off x="863950" y="3601168"/>
            <a:ext cx="369974" cy="369945"/>
            <a:chOff x="-40011050" y="3972375"/>
            <a:chExt cx="316650" cy="316625"/>
          </a:xfrm>
        </p:grpSpPr>
        <p:sp>
          <p:nvSpPr>
            <p:cNvPr id="7610" name="Google Shape;7610;p84"/>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4"/>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84"/>
          <p:cNvGrpSpPr/>
          <p:nvPr/>
        </p:nvGrpSpPr>
        <p:grpSpPr>
          <a:xfrm>
            <a:off x="3095881" y="2665867"/>
            <a:ext cx="266921" cy="369039"/>
            <a:chOff x="-38129425" y="3222550"/>
            <a:chExt cx="228450" cy="315850"/>
          </a:xfrm>
        </p:grpSpPr>
        <p:sp>
          <p:nvSpPr>
            <p:cNvPr id="7613" name="Google Shape;7613;p84"/>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4"/>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84"/>
          <p:cNvGrpSpPr/>
          <p:nvPr/>
        </p:nvGrpSpPr>
        <p:grpSpPr>
          <a:xfrm>
            <a:off x="3050850" y="3122462"/>
            <a:ext cx="371785" cy="369974"/>
            <a:chOff x="-38172725" y="3588000"/>
            <a:chExt cx="318200" cy="316650"/>
          </a:xfrm>
        </p:grpSpPr>
        <p:sp>
          <p:nvSpPr>
            <p:cNvPr id="7616" name="Google Shape;7616;p84"/>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4"/>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4"/>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4"/>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4"/>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4"/>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4"/>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4"/>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84"/>
          <p:cNvGrpSpPr/>
          <p:nvPr/>
        </p:nvGrpSpPr>
        <p:grpSpPr>
          <a:xfrm>
            <a:off x="3126752" y="3580897"/>
            <a:ext cx="219981" cy="369974"/>
            <a:chOff x="-38109725" y="3955025"/>
            <a:chExt cx="188275" cy="316650"/>
          </a:xfrm>
        </p:grpSpPr>
        <p:sp>
          <p:nvSpPr>
            <p:cNvPr id="7625" name="Google Shape;7625;p84"/>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4"/>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7" name="Google Shape;7627;p84"/>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8" name="Google Shape;7628;p84"/>
          <p:cNvGrpSpPr/>
          <p:nvPr/>
        </p:nvGrpSpPr>
        <p:grpSpPr>
          <a:xfrm>
            <a:off x="2542151" y="1312318"/>
            <a:ext cx="373654" cy="369068"/>
            <a:chOff x="-41530375" y="3218800"/>
            <a:chExt cx="319800" cy="315875"/>
          </a:xfrm>
        </p:grpSpPr>
        <p:sp>
          <p:nvSpPr>
            <p:cNvPr id="7629" name="Google Shape;7629;p84"/>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4"/>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84"/>
          <p:cNvGrpSpPr/>
          <p:nvPr/>
        </p:nvGrpSpPr>
        <p:grpSpPr>
          <a:xfrm>
            <a:off x="2544444" y="1827476"/>
            <a:ext cx="369068" cy="289004"/>
            <a:chOff x="-41526450" y="3653375"/>
            <a:chExt cx="315875" cy="247350"/>
          </a:xfrm>
        </p:grpSpPr>
        <p:sp>
          <p:nvSpPr>
            <p:cNvPr id="7632" name="Google Shape;7632;p84"/>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4"/>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84"/>
          <p:cNvGrpSpPr/>
          <p:nvPr/>
        </p:nvGrpSpPr>
        <p:grpSpPr>
          <a:xfrm>
            <a:off x="2545831" y="2190140"/>
            <a:ext cx="366293" cy="369974"/>
            <a:chOff x="-41526450" y="3951100"/>
            <a:chExt cx="313500" cy="316650"/>
          </a:xfrm>
        </p:grpSpPr>
        <p:sp>
          <p:nvSpPr>
            <p:cNvPr id="7635" name="Google Shape;7635;p84"/>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4"/>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4"/>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84"/>
          <p:cNvGrpSpPr/>
          <p:nvPr/>
        </p:nvGrpSpPr>
        <p:grpSpPr>
          <a:xfrm>
            <a:off x="1311086" y="2684269"/>
            <a:ext cx="339595" cy="371814"/>
            <a:chOff x="-39625900" y="3238300"/>
            <a:chExt cx="290650" cy="318225"/>
          </a:xfrm>
        </p:grpSpPr>
        <p:sp>
          <p:nvSpPr>
            <p:cNvPr id="7639" name="Google Shape;7639;p84"/>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4"/>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1" name="Google Shape;7641;p84"/>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2" name="Google Shape;7642;p84"/>
          <p:cNvGrpSpPr/>
          <p:nvPr/>
        </p:nvGrpSpPr>
        <p:grpSpPr>
          <a:xfrm>
            <a:off x="1305137" y="3600730"/>
            <a:ext cx="366293" cy="370441"/>
            <a:chOff x="-39647175" y="3972000"/>
            <a:chExt cx="313500" cy="317050"/>
          </a:xfrm>
        </p:grpSpPr>
        <p:sp>
          <p:nvSpPr>
            <p:cNvPr id="7643" name="Google Shape;7643;p84"/>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4"/>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4"/>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84"/>
          <p:cNvGrpSpPr/>
          <p:nvPr/>
        </p:nvGrpSpPr>
        <p:grpSpPr>
          <a:xfrm>
            <a:off x="3474265" y="2664728"/>
            <a:ext cx="375495" cy="370879"/>
            <a:chOff x="-37808850" y="3221575"/>
            <a:chExt cx="321375" cy="317425"/>
          </a:xfrm>
        </p:grpSpPr>
        <p:sp>
          <p:nvSpPr>
            <p:cNvPr id="7647" name="Google Shape;7647;p84"/>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4"/>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4"/>
          <p:cNvGrpSpPr/>
          <p:nvPr/>
        </p:nvGrpSpPr>
        <p:grpSpPr>
          <a:xfrm>
            <a:off x="3483038" y="3186759"/>
            <a:ext cx="372749" cy="241158"/>
            <a:chOff x="-37806500" y="3643030"/>
            <a:chExt cx="319025" cy="206400"/>
          </a:xfrm>
        </p:grpSpPr>
        <p:sp>
          <p:nvSpPr>
            <p:cNvPr id="7650" name="Google Shape;7650;p84"/>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4"/>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4"/>
          <p:cNvGrpSpPr/>
          <p:nvPr/>
        </p:nvGrpSpPr>
        <p:grpSpPr>
          <a:xfrm>
            <a:off x="3485346" y="3579056"/>
            <a:ext cx="368134" cy="371814"/>
            <a:chOff x="-37804925" y="3953450"/>
            <a:chExt cx="315075" cy="318225"/>
          </a:xfrm>
        </p:grpSpPr>
        <p:sp>
          <p:nvSpPr>
            <p:cNvPr id="7653" name="Google Shape;7653;p84"/>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4"/>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4"/>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6" name="Google Shape;7656;p84"/>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7" name="Google Shape;7657;p84"/>
          <p:cNvGrpSpPr/>
          <p:nvPr/>
        </p:nvGrpSpPr>
        <p:grpSpPr>
          <a:xfrm>
            <a:off x="4840364" y="1328538"/>
            <a:ext cx="355663" cy="308725"/>
            <a:chOff x="-28462125" y="3199700"/>
            <a:chExt cx="298550" cy="259150"/>
          </a:xfrm>
        </p:grpSpPr>
        <p:sp>
          <p:nvSpPr>
            <p:cNvPr id="7658" name="Google Shape;7658;p8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84"/>
          <p:cNvGrpSpPr/>
          <p:nvPr/>
        </p:nvGrpSpPr>
        <p:grpSpPr>
          <a:xfrm>
            <a:off x="4841317" y="1763228"/>
            <a:ext cx="353757" cy="352833"/>
            <a:chOff x="-28461325" y="3545475"/>
            <a:chExt cx="296950" cy="296175"/>
          </a:xfrm>
        </p:grpSpPr>
        <p:sp>
          <p:nvSpPr>
            <p:cNvPr id="7662" name="Google Shape;7662;p8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84"/>
          <p:cNvGrpSpPr/>
          <p:nvPr/>
        </p:nvGrpSpPr>
        <p:grpSpPr>
          <a:xfrm>
            <a:off x="4837550" y="2213272"/>
            <a:ext cx="361292" cy="352803"/>
            <a:chOff x="-28463700" y="3914875"/>
            <a:chExt cx="303275" cy="296150"/>
          </a:xfrm>
        </p:grpSpPr>
        <p:sp>
          <p:nvSpPr>
            <p:cNvPr id="7669" name="Google Shape;7669;p8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84"/>
          <p:cNvGrpSpPr/>
          <p:nvPr/>
        </p:nvGrpSpPr>
        <p:grpSpPr>
          <a:xfrm>
            <a:off x="7072335" y="1369355"/>
            <a:ext cx="351880" cy="227092"/>
            <a:chOff x="-26573400" y="3224125"/>
            <a:chExt cx="295375" cy="190625"/>
          </a:xfrm>
        </p:grpSpPr>
        <p:sp>
          <p:nvSpPr>
            <p:cNvPr id="7672" name="Google Shape;7672;p8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84"/>
          <p:cNvGrpSpPr/>
          <p:nvPr/>
        </p:nvGrpSpPr>
        <p:grpSpPr>
          <a:xfrm>
            <a:off x="7072335" y="1763690"/>
            <a:ext cx="351880" cy="351910"/>
            <a:chOff x="-26573400" y="3546250"/>
            <a:chExt cx="295375" cy="295400"/>
          </a:xfrm>
        </p:grpSpPr>
        <p:sp>
          <p:nvSpPr>
            <p:cNvPr id="7675" name="Google Shape;7675;p8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84"/>
          <p:cNvGrpSpPr/>
          <p:nvPr/>
        </p:nvGrpSpPr>
        <p:grpSpPr>
          <a:xfrm>
            <a:off x="7060615" y="2213599"/>
            <a:ext cx="375319" cy="352148"/>
            <a:chOff x="-26583625" y="3917025"/>
            <a:chExt cx="315050" cy="295600"/>
          </a:xfrm>
        </p:grpSpPr>
        <p:sp>
          <p:nvSpPr>
            <p:cNvPr id="7681" name="Google Shape;7681;p8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5" name="Google Shape;7685;p84"/>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6" name="Google Shape;7686;p84"/>
          <p:cNvGrpSpPr/>
          <p:nvPr/>
        </p:nvGrpSpPr>
        <p:grpSpPr>
          <a:xfrm>
            <a:off x="5759130" y="3172629"/>
            <a:ext cx="289039" cy="352833"/>
            <a:chOff x="-24694925" y="3518700"/>
            <a:chExt cx="242625" cy="296175"/>
          </a:xfrm>
        </p:grpSpPr>
        <p:sp>
          <p:nvSpPr>
            <p:cNvPr id="7687" name="Google Shape;7687;p8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84"/>
          <p:cNvGrpSpPr/>
          <p:nvPr/>
        </p:nvGrpSpPr>
        <p:grpSpPr>
          <a:xfrm>
            <a:off x="5758668" y="3622657"/>
            <a:ext cx="289962" cy="352833"/>
            <a:chOff x="-24709100" y="3888875"/>
            <a:chExt cx="243400" cy="296175"/>
          </a:xfrm>
        </p:grpSpPr>
        <p:sp>
          <p:nvSpPr>
            <p:cNvPr id="7692" name="Google Shape;7692;p8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84"/>
          <p:cNvGrpSpPr/>
          <p:nvPr/>
        </p:nvGrpSpPr>
        <p:grpSpPr>
          <a:xfrm>
            <a:off x="7958668" y="2695320"/>
            <a:ext cx="356556" cy="349557"/>
            <a:chOff x="-22863675" y="3131775"/>
            <a:chExt cx="299300" cy="293425"/>
          </a:xfrm>
        </p:grpSpPr>
        <p:sp>
          <p:nvSpPr>
            <p:cNvPr id="7696" name="Google Shape;7696;p8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84"/>
          <p:cNvGrpSpPr/>
          <p:nvPr/>
        </p:nvGrpSpPr>
        <p:grpSpPr>
          <a:xfrm>
            <a:off x="5301532" y="1306499"/>
            <a:ext cx="310602" cy="352803"/>
            <a:chOff x="-28069875" y="3175300"/>
            <a:chExt cx="260725" cy="296150"/>
          </a:xfrm>
        </p:grpSpPr>
        <p:sp>
          <p:nvSpPr>
            <p:cNvPr id="7700" name="Google Shape;7700;p8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9" name="Google Shape;7709;p84"/>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0" name="Google Shape;7710;p84"/>
          <p:cNvGrpSpPr/>
          <p:nvPr/>
        </p:nvGrpSpPr>
        <p:grpSpPr>
          <a:xfrm>
            <a:off x="5342810" y="2213733"/>
            <a:ext cx="228045" cy="351880"/>
            <a:chOff x="-28032075" y="3916450"/>
            <a:chExt cx="191425" cy="295375"/>
          </a:xfrm>
        </p:grpSpPr>
        <p:sp>
          <p:nvSpPr>
            <p:cNvPr id="7711" name="Google Shape;7711;p8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84"/>
          <p:cNvGrpSpPr/>
          <p:nvPr/>
        </p:nvGrpSpPr>
        <p:grpSpPr>
          <a:xfrm>
            <a:off x="7508157" y="1306484"/>
            <a:ext cx="352833" cy="352833"/>
            <a:chOff x="-26201650" y="3176075"/>
            <a:chExt cx="296175" cy="296175"/>
          </a:xfrm>
        </p:grpSpPr>
        <p:sp>
          <p:nvSpPr>
            <p:cNvPr id="7715" name="Google Shape;7715;p8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84"/>
          <p:cNvGrpSpPr/>
          <p:nvPr/>
        </p:nvGrpSpPr>
        <p:grpSpPr>
          <a:xfrm>
            <a:off x="7507680" y="1763705"/>
            <a:ext cx="353786" cy="351880"/>
            <a:chOff x="-26204800" y="3547050"/>
            <a:chExt cx="296975" cy="295375"/>
          </a:xfrm>
        </p:grpSpPr>
        <p:sp>
          <p:nvSpPr>
            <p:cNvPr id="7718" name="Google Shape;7718;p8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0" name="Google Shape;7720;p84"/>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1" name="Google Shape;7721;p84"/>
          <p:cNvGrpSpPr/>
          <p:nvPr/>
        </p:nvGrpSpPr>
        <p:grpSpPr>
          <a:xfrm>
            <a:off x="6178935" y="2693683"/>
            <a:ext cx="345328" cy="352833"/>
            <a:chOff x="-24353875" y="3147725"/>
            <a:chExt cx="289875" cy="296175"/>
          </a:xfrm>
        </p:grpSpPr>
        <p:sp>
          <p:nvSpPr>
            <p:cNvPr id="7722" name="Google Shape;7722;p8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84"/>
          <p:cNvGrpSpPr/>
          <p:nvPr/>
        </p:nvGrpSpPr>
        <p:grpSpPr>
          <a:xfrm>
            <a:off x="6186917" y="3173090"/>
            <a:ext cx="329365" cy="351910"/>
            <a:chOff x="-24344425" y="3519475"/>
            <a:chExt cx="276475" cy="295400"/>
          </a:xfrm>
        </p:grpSpPr>
        <p:sp>
          <p:nvSpPr>
            <p:cNvPr id="7725" name="Google Shape;7725;p8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84"/>
          <p:cNvGrpSpPr/>
          <p:nvPr/>
        </p:nvGrpSpPr>
        <p:grpSpPr>
          <a:xfrm>
            <a:off x="6176597" y="3625010"/>
            <a:ext cx="350004" cy="348128"/>
            <a:chOff x="-24353075" y="3891250"/>
            <a:chExt cx="293800" cy="292225"/>
          </a:xfrm>
        </p:grpSpPr>
        <p:sp>
          <p:nvSpPr>
            <p:cNvPr id="7728" name="Google Shape;7728;p8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84"/>
          <p:cNvGrpSpPr/>
          <p:nvPr/>
        </p:nvGrpSpPr>
        <p:grpSpPr>
          <a:xfrm>
            <a:off x="7960068" y="3173313"/>
            <a:ext cx="353757" cy="351463"/>
            <a:chOff x="-22845575" y="3504075"/>
            <a:chExt cx="296950" cy="295025"/>
          </a:xfrm>
        </p:grpSpPr>
        <p:sp>
          <p:nvSpPr>
            <p:cNvPr id="7731" name="Google Shape;7731;p8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84"/>
          <p:cNvGrpSpPr/>
          <p:nvPr/>
        </p:nvGrpSpPr>
        <p:grpSpPr>
          <a:xfrm>
            <a:off x="5753249" y="1306961"/>
            <a:ext cx="299344" cy="351880"/>
            <a:chOff x="-27691025" y="3175300"/>
            <a:chExt cx="251275" cy="295375"/>
          </a:xfrm>
        </p:grpSpPr>
        <p:sp>
          <p:nvSpPr>
            <p:cNvPr id="7734" name="Google Shape;7734;p8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84"/>
          <p:cNvGrpSpPr/>
          <p:nvPr/>
        </p:nvGrpSpPr>
        <p:grpSpPr>
          <a:xfrm>
            <a:off x="5725566" y="1825637"/>
            <a:ext cx="354710" cy="228015"/>
            <a:chOff x="-27721750" y="3598250"/>
            <a:chExt cx="297750" cy="191400"/>
          </a:xfrm>
        </p:grpSpPr>
        <p:sp>
          <p:nvSpPr>
            <p:cNvPr id="7739" name="Google Shape;7739;p8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84"/>
          <p:cNvGrpSpPr/>
          <p:nvPr/>
        </p:nvGrpSpPr>
        <p:grpSpPr>
          <a:xfrm>
            <a:off x="5726966" y="2219183"/>
            <a:ext cx="351910" cy="340980"/>
            <a:chOff x="-27719400" y="3925600"/>
            <a:chExt cx="295400" cy="286225"/>
          </a:xfrm>
        </p:grpSpPr>
        <p:sp>
          <p:nvSpPr>
            <p:cNvPr id="7742" name="Google Shape;7742;p8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84"/>
          <p:cNvGrpSpPr/>
          <p:nvPr/>
        </p:nvGrpSpPr>
        <p:grpSpPr>
          <a:xfrm>
            <a:off x="7948238" y="1306023"/>
            <a:ext cx="353757" cy="353757"/>
            <a:chOff x="-25834600" y="3176875"/>
            <a:chExt cx="296950" cy="296950"/>
          </a:xfrm>
        </p:grpSpPr>
        <p:sp>
          <p:nvSpPr>
            <p:cNvPr id="7745" name="Google Shape;7745;p8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84"/>
          <p:cNvGrpSpPr/>
          <p:nvPr/>
        </p:nvGrpSpPr>
        <p:grpSpPr>
          <a:xfrm>
            <a:off x="7948238" y="1774024"/>
            <a:ext cx="353757" cy="331241"/>
            <a:chOff x="-25834600" y="3564375"/>
            <a:chExt cx="296950" cy="278050"/>
          </a:xfrm>
        </p:grpSpPr>
        <p:sp>
          <p:nvSpPr>
            <p:cNvPr id="7751" name="Google Shape;7751;p8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84"/>
          <p:cNvGrpSpPr/>
          <p:nvPr/>
        </p:nvGrpSpPr>
        <p:grpSpPr>
          <a:xfrm>
            <a:off x="7946362" y="2213376"/>
            <a:ext cx="357509" cy="352595"/>
            <a:chOff x="-25834600" y="3915850"/>
            <a:chExt cx="300100" cy="295975"/>
          </a:xfrm>
        </p:grpSpPr>
        <p:sp>
          <p:nvSpPr>
            <p:cNvPr id="7760" name="Google Shape;7760;p8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84"/>
          <p:cNvGrpSpPr/>
          <p:nvPr/>
        </p:nvGrpSpPr>
        <p:grpSpPr>
          <a:xfrm>
            <a:off x="6681790" y="2694606"/>
            <a:ext cx="228968" cy="350987"/>
            <a:chOff x="-23930925" y="3149300"/>
            <a:chExt cx="192200" cy="294625"/>
          </a:xfrm>
        </p:grpSpPr>
        <p:sp>
          <p:nvSpPr>
            <p:cNvPr id="7764" name="Google Shape;7764;p8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84"/>
          <p:cNvGrpSpPr/>
          <p:nvPr/>
        </p:nvGrpSpPr>
        <p:grpSpPr>
          <a:xfrm>
            <a:off x="6638620" y="3173090"/>
            <a:ext cx="315307" cy="351910"/>
            <a:chOff x="-23962425" y="3519475"/>
            <a:chExt cx="264675" cy="295400"/>
          </a:xfrm>
        </p:grpSpPr>
        <p:sp>
          <p:nvSpPr>
            <p:cNvPr id="7769" name="Google Shape;7769;p8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1" name="Google Shape;7771;p84"/>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2" name="Google Shape;7772;p84"/>
          <p:cNvGrpSpPr/>
          <p:nvPr/>
        </p:nvGrpSpPr>
        <p:grpSpPr>
          <a:xfrm>
            <a:off x="8017295" y="3623134"/>
            <a:ext cx="239302" cy="351880"/>
            <a:chOff x="-22788075" y="3904625"/>
            <a:chExt cx="200875" cy="295375"/>
          </a:xfrm>
        </p:grpSpPr>
        <p:sp>
          <p:nvSpPr>
            <p:cNvPr id="7773" name="Google Shape;7773;p8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84"/>
          <p:cNvGrpSpPr/>
          <p:nvPr/>
        </p:nvGrpSpPr>
        <p:grpSpPr>
          <a:xfrm>
            <a:off x="6172593" y="1306499"/>
            <a:ext cx="354710" cy="352803"/>
            <a:chOff x="-27351575" y="3175300"/>
            <a:chExt cx="297750" cy="296150"/>
          </a:xfrm>
        </p:grpSpPr>
        <p:sp>
          <p:nvSpPr>
            <p:cNvPr id="7778" name="Google Shape;7778;p8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84"/>
          <p:cNvGrpSpPr/>
          <p:nvPr/>
        </p:nvGrpSpPr>
        <p:grpSpPr>
          <a:xfrm>
            <a:off x="6218402" y="1758809"/>
            <a:ext cx="269293" cy="353072"/>
            <a:chOff x="-27313750" y="3545275"/>
            <a:chExt cx="226050" cy="296375"/>
          </a:xfrm>
        </p:grpSpPr>
        <p:sp>
          <p:nvSpPr>
            <p:cNvPr id="7783" name="Google Shape;7783;p8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84"/>
          <p:cNvGrpSpPr/>
          <p:nvPr/>
        </p:nvGrpSpPr>
        <p:grpSpPr>
          <a:xfrm>
            <a:off x="6172593" y="2211380"/>
            <a:ext cx="354710" cy="356586"/>
            <a:chOff x="-27351575" y="3915650"/>
            <a:chExt cx="297750" cy="299325"/>
          </a:xfrm>
        </p:grpSpPr>
        <p:sp>
          <p:nvSpPr>
            <p:cNvPr id="7787" name="Google Shape;7787;p8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84"/>
          <p:cNvGrpSpPr/>
          <p:nvPr/>
        </p:nvGrpSpPr>
        <p:grpSpPr>
          <a:xfrm>
            <a:off x="4860084" y="2693579"/>
            <a:ext cx="319060" cy="353042"/>
            <a:chOff x="-25445525" y="3175900"/>
            <a:chExt cx="267825" cy="296350"/>
          </a:xfrm>
        </p:grpSpPr>
        <p:sp>
          <p:nvSpPr>
            <p:cNvPr id="7790" name="Google Shape;7790;p8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84"/>
          <p:cNvGrpSpPr/>
          <p:nvPr/>
        </p:nvGrpSpPr>
        <p:grpSpPr>
          <a:xfrm>
            <a:off x="4841797" y="3183902"/>
            <a:ext cx="355633" cy="330288"/>
            <a:chOff x="-25465200" y="3565175"/>
            <a:chExt cx="298525" cy="277250"/>
          </a:xfrm>
        </p:grpSpPr>
        <p:sp>
          <p:nvSpPr>
            <p:cNvPr id="7794" name="Google Shape;7794;p8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84"/>
          <p:cNvGrpSpPr/>
          <p:nvPr/>
        </p:nvGrpSpPr>
        <p:grpSpPr>
          <a:xfrm>
            <a:off x="4841336" y="3623432"/>
            <a:ext cx="356556" cy="351285"/>
            <a:chOff x="-25465200" y="3916150"/>
            <a:chExt cx="299300" cy="294875"/>
          </a:xfrm>
        </p:grpSpPr>
        <p:sp>
          <p:nvSpPr>
            <p:cNvPr id="7797" name="Google Shape;7797;p8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84"/>
          <p:cNvGrpSpPr/>
          <p:nvPr/>
        </p:nvGrpSpPr>
        <p:grpSpPr>
          <a:xfrm>
            <a:off x="7068775" y="2693698"/>
            <a:ext cx="351880" cy="352803"/>
            <a:chOff x="-23615075" y="3148525"/>
            <a:chExt cx="295375" cy="296150"/>
          </a:xfrm>
        </p:grpSpPr>
        <p:sp>
          <p:nvSpPr>
            <p:cNvPr id="7800" name="Google Shape;7800;p8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4" name="Google Shape;7804;p84"/>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5" name="Google Shape;7805;p84"/>
          <p:cNvGrpSpPr/>
          <p:nvPr/>
        </p:nvGrpSpPr>
        <p:grpSpPr>
          <a:xfrm>
            <a:off x="7068299" y="3632977"/>
            <a:ext cx="352833" cy="332194"/>
            <a:chOff x="-23615075" y="3906200"/>
            <a:chExt cx="296175" cy="278850"/>
          </a:xfrm>
        </p:grpSpPr>
        <p:sp>
          <p:nvSpPr>
            <p:cNvPr id="7806" name="Google Shape;7806;p8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9" name="Google Shape;7809;p84"/>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0" name="Google Shape;7810;p84"/>
          <p:cNvGrpSpPr/>
          <p:nvPr/>
        </p:nvGrpSpPr>
        <p:grpSpPr>
          <a:xfrm>
            <a:off x="6617268" y="1306618"/>
            <a:ext cx="353757" cy="352565"/>
            <a:chOff x="-26980600" y="3175500"/>
            <a:chExt cx="296950" cy="295950"/>
          </a:xfrm>
        </p:grpSpPr>
        <p:sp>
          <p:nvSpPr>
            <p:cNvPr id="7811" name="Google Shape;7811;p8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4" name="Google Shape;7814;p84"/>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5" name="Google Shape;7815;p84"/>
          <p:cNvGrpSpPr/>
          <p:nvPr/>
        </p:nvGrpSpPr>
        <p:grpSpPr>
          <a:xfrm>
            <a:off x="6617744" y="2245154"/>
            <a:ext cx="352803" cy="289039"/>
            <a:chOff x="-26981375" y="3951875"/>
            <a:chExt cx="296150" cy="242625"/>
          </a:xfrm>
        </p:grpSpPr>
        <p:sp>
          <p:nvSpPr>
            <p:cNvPr id="7816" name="Google Shape;7816;p8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84"/>
          <p:cNvGrpSpPr/>
          <p:nvPr/>
        </p:nvGrpSpPr>
        <p:grpSpPr>
          <a:xfrm>
            <a:off x="5282787" y="2692745"/>
            <a:ext cx="351910" cy="354710"/>
            <a:chOff x="-25094250" y="3176075"/>
            <a:chExt cx="295400" cy="297750"/>
          </a:xfrm>
        </p:grpSpPr>
        <p:sp>
          <p:nvSpPr>
            <p:cNvPr id="7820" name="Google Shape;7820;p8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84"/>
          <p:cNvGrpSpPr/>
          <p:nvPr/>
        </p:nvGrpSpPr>
        <p:grpSpPr>
          <a:xfrm>
            <a:off x="5282787" y="3173106"/>
            <a:ext cx="351910" cy="351880"/>
            <a:chOff x="-25094250" y="3547050"/>
            <a:chExt cx="295400" cy="295375"/>
          </a:xfrm>
        </p:grpSpPr>
        <p:sp>
          <p:nvSpPr>
            <p:cNvPr id="7824" name="Google Shape;7824;p8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9" name="Google Shape;7829;p84"/>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0" name="Google Shape;7830;p84"/>
          <p:cNvGrpSpPr/>
          <p:nvPr/>
        </p:nvGrpSpPr>
        <p:grpSpPr>
          <a:xfrm>
            <a:off x="7514864" y="2693698"/>
            <a:ext cx="352803" cy="352803"/>
            <a:chOff x="-23245675" y="3148525"/>
            <a:chExt cx="296150" cy="296150"/>
          </a:xfrm>
        </p:grpSpPr>
        <p:sp>
          <p:nvSpPr>
            <p:cNvPr id="7831" name="Google Shape;7831;p8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4" name="Google Shape;7834;p84"/>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5" name="Google Shape;7835;p84"/>
          <p:cNvGrpSpPr/>
          <p:nvPr/>
        </p:nvGrpSpPr>
        <p:grpSpPr>
          <a:xfrm>
            <a:off x="7515325" y="3622672"/>
            <a:ext cx="351880" cy="352803"/>
            <a:chOff x="-23244900" y="3888100"/>
            <a:chExt cx="295375" cy="296150"/>
          </a:xfrm>
        </p:grpSpPr>
        <p:sp>
          <p:nvSpPr>
            <p:cNvPr id="7836" name="Google Shape;7836;p8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7" name="Google Shape;7847;p84"/>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4"/>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849" name="Google Shape;7849;p84"/>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40"/>
          <p:cNvSpPr txBox="1"/>
          <p:nvPr>
            <p:ph type="title"/>
          </p:nvPr>
        </p:nvSpPr>
        <p:spPr>
          <a:xfrm>
            <a:off x="1376075" y="23635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Nutrition basics</a:t>
            </a:r>
            <a:endParaRPr/>
          </a:p>
        </p:txBody>
      </p:sp>
      <p:sp>
        <p:nvSpPr>
          <p:cNvPr id="834" name="Google Shape;834;p40"/>
          <p:cNvSpPr txBox="1"/>
          <p:nvPr>
            <p:ph idx="2" type="title"/>
          </p:nvPr>
        </p:nvSpPr>
        <p:spPr>
          <a:xfrm>
            <a:off x="3745925" y="1306159"/>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01</a:t>
            </a:r>
            <a:endParaRPr/>
          </a:p>
        </p:txBody>
      </p:sp>
      <p:sp>
        <p:nvSpPr>
          <p:cNvPr id="835" name="Google Shape;835;p40"/>
          <p:cNvSpPr txBox="1"/>
          <p:nvPr>
            <p:ph idx="1" type="subTitle"/>
          </p:nvPr>
        </p:nvSpPr>
        <p:spPr>
          <a:xfrm>
            <a:off x="1376075" y="3157541"/>
            <a:ext cx="63918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836" name="Google Shape;836;p40"/>
          <p:cNvGrpSpPr/>
          <p:nvPr/>
        </p:nvGrpSpPr>
        <p:grpSpPr>
          <a:xfrm>
            <a:off x="6804218" y="450382"/>
            <a:ext cx="754207" cy="896613"/>
            <a:chOff x="7177165" y="405444"/>
            <a:chExt cx="253183" cy="300988"/>
          </a:xfrm>
        </p:grpSpPr>
        <p:sp>
          <p:nvSpPr>
            <p:cNvPr id="837" name="Google Shape;837;p40"/>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38" name="Google Shape;838;p40"/>
            <p:cNvGrpSpPr/>
            <p:nvPr/>
          </p:nvGrpSpPr>
          <p:grpSpPr>
            <a:xfrm>
              <a:off x="7194890" y="420612"/>
              <a:ext cx="205512" cy="257207"/>
              <a:chOff x="7194890" y="420612"/>
              <a:chExt cx="205512" cy="257207"/>
            </a:xfrm>
          </p:grpSpPr>
          <p:sp>
            <p:nvSpPr>
              <p:cNvPr id="839" name="Google Shape;839;p40"/>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40"/>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40"/>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40"/>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40"/>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40"/>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45" name="Google Shape;845;p40"/>
              <p:cNvGrpSpPr/>
              <p:nvPr/>
            </p:nvGrpSpPr>
            <p:grpSpPr>
              <a:xfrm>
                <a:off x="7332552" y="511417"/>
                <a:ext cx="60514" cy="60514"/>
                <a:chOff x="7332552" y="511417"/>
                <a:chExt cx="60514" cy="60514"/>
              </a:xfrm>
            </p:grpSpPr>
            <p:sp>
              <p:nvSpPr>
                <p:cNvPr id="846" name="Google Shape;846;p40"/>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40"/>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8" name="Google Shape;848;p40"/>
              <p:cNvGrpSpPr/>
              <p:nvPr/>
            </p:nvGrpSpPr>
            <p:grpSpPr>
              <a:xfrm>
                <a:off x="7289918" y="521811"/>
                <a:ext cx="60527" cy="60527"/>
                <a:chOff x="7289918" y="521811"/>
                <a:chExt cx="60527" cy="60527"/>
              </a:xfrm>
            </p:grpSpPr>
            <p:sp>
              <p:nvSpPr>
                <p:cNvPr id="849" name="Google Shape;849;p40"/>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40"/>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1" name="Google Shape;851;p40"/>
              <p:cNvGrpSpPr/>
              <p:nvPr/>
            </p:nvGrpSpPr>
            <p:grpSpPr>
              <a:xfrm>
                <a:off x="7228447" y="473745"/>
                <a:ext cx="60527" cy="60527"/>
                <a:chOff x="7228447" y="473745"/>
                <a:chExt cx="60527" cy="60527"/>
              </a:xfrm>
            </p:grpSpPr>
            <p:sp>
              <p:nvSpPr>
                <p:cNvPr id="852" name="Google Shape;852;p40"/>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40"/>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4" name="Google Shape;854;p40"/>
              <p:cNvGrpSpPr/>
              <p:nvPr/>
            </p:nvGrpSpPr>
            <p:grpSpPr>
              <a:xfrm>
                <a:off x="7241925" y="524936"/>
                <a:ext cx="60527" cy="60527"/>
                <a:chOff x="7241925" y="524936"/>
                <a:chExt cx="60527" cy="60527"/>
              </a:xfrm>
            </p:grpSpPr>
            <p:sp>
              <p:nvSpPr>
                <p:cNvPr id="855" name="Google Shape;855;p40"/>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40"/>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7" name="Google Shape;857;p40"/>
              <p:cNvGrpSpPr/>
              <p:nvPr/>
            </p:nvGrpSpPr>
            <p:grpSpPr>
              <a:xfrm>
                <a:off x="7196496" y="553701"/>
                <a:ext cx="69912" cy="74130"/>
                <a:chOff x="7196496" y="553701"/>
                <a:chExt cx="69912" cy="74130"/>
              </a:xfrm>
            </p:grpSpPr>
            <p:sp>
              <p:nvSpPr>
                <p:cNvPr id="858" name="Google Shape;858;p40"/>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40"/>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40"/>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1" name="Google Shape;861;p40"/>
              <p:cNvGrpSpPr/>
              <p:nvPr/>
            </p:nvGrpSpPr>
            <p:grpSpPr>
              <a:xfrm>
                <a:off x="7238257" y="584624"/>
                <a:ext cx="60515" cy="60515"/>
                <a:chOff x="7238257" y="584624"/>
                <a:chExt cx="60515" cy="60515"/>
              </a:xfrm>
            </p:grpSpPr>
            <p:sp>
              <p:nvSpPr>
                <p:cNvPr id="862" name="Google Shape;862;p40"/>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40"/>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4" name="Google Shape;864;p40"/>
              <p:cNvGrpSpPr/>
              <p:nvPr/>
            </p:nvGrpSpPr>
            <p:grpSpPr>
              <a:xfrm>
                <a:off x="7287420" y="577993"/>
                <a:ext cx="60515" cy="60515"/>
                <a:chOff x="7287420" y="577993"/>
                <a:chExt cx="60515" cy="60515"/>
              </a:xfrm>
            </p:grpSpPr>
            <p:sp>
              <p:nvSpPr>
                <p:cNvPr id="865" name="Google Shape;865;p40"/>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40"/>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7" name="Google Shape;867;p40"/>
              <p:cNvGrpSpPr/>
              <p:nvPr/>
            </p:nvGrpSpPr>
            <p:grpSpPr>
              <a:xfrm>
                <a:off x="7194890" y="617304"/>
                <a:ext cx="60515" cy="60515"/>
                <a:chOff x="7194890" y="617304"/>
                <a:chExt cx="60515" cy="60515"/>
              </a:xfrm>
            </p:grpSpPr>
            <p:sp>
              <p:nvSpPr>
                <p:cNvPr id="868" name="Google Shape;868;p40"/>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40"/>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70" name="Google Shape;870;p40"/>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40"/>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40"/>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73" name="Google Shape;873;p40"/>
          <p:cNvGrpSpPr/>
          <p:nvPr/>
        </p:nvGrpSpPr>
        <p:grpSpPr>
          <a:xfrm>
            <a:off x="2920139" y="131146"/>
            <a:ext cx="589664" cy="699213"/>
            <a:chOff x="7570887" y="957519"/>
            <a:chExt cx="197947" cy="234722"/>
          </a:xfrm>
        </p:grpSpPr>
        <p:sp>
          <p:nvSpPr>
            <p:cNvPr id="874" name="Google Shape;874;p40"/>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75" name="Google Shape;875;p40"/>
            <p:cNvGrpSpPr/>
            <p:nvPr/>
          </p:nvGrpSpPr>
          <p:grpSpPr>
            <a:xfrm>
              <a:off x="7590853" y="979012"/>
              <a:ext cx="150287" cy="187029"/>
              <a:chOff x="7590853" y="979012"/>
              <a:chExt cx="150287" cy="187029"/>
            </a:xfrm>
          </p:grpSpPr>
          <p:sp>
            <p:nvSpPr>
              <p:cNvPr id="876" name="Google Shape;876;p40"/>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40"/>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40"/>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79" name="Google Shape;879;p40"/>
              <p:cNvGrpSpPr/>
              <p:nvPr/>
            </p:nvGrpSpPr>
            <p:grpSpPr>
              <a:xfrm>
                <a:off x="7658097" y="1083325"/>
                <a:ext cx="29764" cy="24433"/>
                <a:chOff x="7658097" y="1083325"/>
                <a:chExt cx="29764" cy="24433"/>
              </a:xfrm>
            </p:grpSpPr>
            <p:sp>
              <p:nvSpPr>
                <p:cNvPr id="880" name="Google Shape;880;p40"/>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1" name="Google Shape;881;p40"/>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82" name="Google Shape;882;p40"/>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3" name="Google Shape;883;p40"/>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84" name="Google Shape;884;p40"/>
          <p:cNvGrpSpPr/>
          <p:nvPr/>
        </p:nvGrpSpPr>
        <p:grpSpPr>
          <a:xfrm>
            <a:off x="7964740" y="4195972"/>
            <a:ext cx="610615" cy="816067"/>
            <a:chOff x="7382255" y="210400"/>
            <a:chExt cx="889590" cy="1188909"/>
          </a:xfrm>
        </p:grpSpPr>
        <p:sp>
          <p:nvSpPr>
            <p:cNvPr id="885" name="Google Shape;885;p40"/>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86" name="Google Shape;886;p40"/>
            <p:cNvGrpSpPr/>
            <p:nvPr/>
          </p:nvGrpSpPr>
          <p:grpSpPr>
            <a:xfrm>
              <a:off x="7514246" y="356595"/>
              <a:ext cx="592493" cy="857184"/>
              <a:chOff x="8493866" y="1122612"/>
              <a:chExt cx="96298" cy="139296"/>
            </a:xfrm>
          </p:grpSpPr>
          <p:sp>
            <p:nvSpPr>
              <p:cNvPr id="887" name="Google Shape;887;p40"/>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88" name="Google Shape;888;p40"/>
              <p:cNvGrpSpPr/>
              <p:nvPr/>
            </p:nvGrpSpPr>
            <p:grpSpPr>
              <a:xfrm>
                <a:off x="8514785" y="1196751"/>
                <a:ext cx="55223" cy="65157"/>
                <a:chOff x="8514785" y="1196751"/>
                <a:chExt cx="55223" cy="65157"/>
              </a:xfrm>
            </p:grpSpPr>
            <p:sp>
              <p:nvSpPr>
                <p:cNvPr id="889" name="Google Shape;889;p40"/>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0" name="Google Shape;890;p40"/>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1" name="Google Shape;891;p40"/>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92" name="Google Shape;892;p40"/>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3" name="Google Shape;893;p40"/>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4" name="Google Shape;894;p40"/>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5" name="Google Shape;895;p40"/>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96" name="Google Shape;896;p40"/>
          <p:cNvGrpSpPr/>
          <p:nvPr/>
        </p:nvGrpSpPr>
        <p:grpSpPr>
          <a:xfrm>
            <a:off x="379177" y="2904433"/>
            <a:ext cx="996905" cy="1332933"/>
            <a:chOff x="5842915" y="2452969"/>
            <a:chExt cx="273687" cy="365919"/>
          </a:xfrm>
        </p:grpSpPr>
        <p:sp>
          <p:nvSpPr>
            <p:cNvPr id="897" name="Google Shape;897;p40"/>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8" name="Google Shape;898;p40"/>
            <p:cNvGrpSpPr/>
            <p:nvPr/>
          </p:nvGrpSpPr>
          <p:grpSpPr>
            <a:xfrm>
              <a:off x="5872488" y="2483168"/>
              <a:ext cx="225985" cy="307482"/>
              <a:chOff x="5872488" y="2483168"/>
              <a:chExt cx="225985" cy="307482"/>
            </a:xfrm>
          </p:grpSpPr>
          <p:grpSp>
            <p:nvGrpSpPr>
              <p:cNvPr id="899" name="Google Shape;899;p40"/>
              <p:cNvGrpSpPr/>
              <p:nvPr/>
            </p:nvGrpSpPr>
            <p:grpSpPr>
              <a:xfrm>
                <a:off x="5992547" y="2637354"/>
                <a:ext cx="105926" cy="94950"/>
                <a:chOff x="5992547" y="2637354"/>
                <a:chExt cx="105926" cy="94950"/>
              </a:xfrm>
            </p:grpSpPr>
            <p:sp>
              <p:nvSpPr>
                <p:cNvPr id="900" name="Google Shape;900;p40"/>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1" name="Google Shape;901;p40"/>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02" name="Google Shape;902;p40"/>
              <p:cNvGrpSpPr/>
              <p:nvPr/>
            </p:nvGrpSpPr>
            <p:grpSpPr>
              <a:xfrm>
                <a:off x="5908056" y="2695700"/>
                <a:ext cx="105926" cy="94950"/>
                <a:chOff x="5908056" y="2695700"/>
                <a:chExt cx="105926" cy="94950"/>
              </a:xfrm>
            </p:grpSpPr>
            <p:sp>
              <p:nvSpPr>
                <p:cNvPr id="903" name="Google Shape;903;p40"/>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4" name="Google Shape;904;p40"/>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05" name="Google Shape;905;p40"/>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6" name="Google Shape;906;p40"/>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7" name="Google Shape;907;p40"/>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53" name="Shape 7853"/>
        <p:cNvGrpSpPr/>
        <p:nvPr/>
      </p:nvGrpSpPr>
      <p:grpSpPr>
        <a:xfrm>
          <a:off x="0" y="0"/>
          <a:ext cx="0" cy="0"/>
          <a:chOff x="0" y="0"/>
          <a:chExt cx="0" cy="0"/>
        </a:xfrm>
      </p:grpSpPr>
      <p:sp>
        <p:nvSpPr>
          <p:cNvPr id="7854" name="Google Shape;7854;p85"/>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5" name="Google Shape;7855;p85"/>
          <p:cNvGrpSpPr/>
          <p:nvPr/>
        </p:nvGrpSpPr>
        <p:grpSpPr>
          <a:xfrm>
            <a:off x="832654" y="1819647"/>
            <a:ext cx="367261" cy="367261"/>
            <a:chOff x="-65145700" y="3727425"/>
            <a:chExt cx="317425" cy="317425"/>
          </a:xfrm>
        </p:grpSpPr>
        <p:sp>
          <p:nvSpPr>
            <p:cNvPr id="7856" name="Google Shape;7856;p85"/>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5"/>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85"/>
          <p:cNvGrpSpPr/>
          <p:nvPr/>
        </p:nvGrpSpPr>
        <p:grpSpPr>
          <a:xfrm>
            <a:off x="835851" y="2248561"/>
            <a:ext cx="360868" cy="367261"/>
            <a:chOff x="-65144125" y="4094450"/>
            <a:chExt cx="311900" cy="317425"/>
          </a:xfrm>
        </p:grpSpPr>
        <p:sp>
          <p:nvSpPr>
            <p:cNvPr id="7859" name="Google Shape;7859;p85"/>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5"/>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5"/>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2" name="Google Shape;7862;p85"/>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3" name="Google Shape;7863;p85"/>
          <p:cNvGrpSpPr/>
          <p:nvPr/>
        </p:nvGrpSpPr>
        <p:grpSpPr>
          <a:xfrm>
            <a:off x="3039420" y="1819256"/>
            <a:ext cx="370645" cy="368042"/>
            <a:chOff x="-63250675" y="3744075"/>
            <a:chExt cx="320350" cy="318100"/>
          </a:xfrm>
        </p:grpSpPr>
        <p:sp>
          <p:nvSpPr>
            <p:cNvPr id="7864" name="Google Shape;7864;p85"/>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5"/>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5"/>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85"/>
          <p:cNvGrpSpPr/>
          <p:nvPr/>
        </p:nvGrpSpPr>
        <p:grpSpPr>
          <a:xfrm>
            <a:off x="3041112" y="2248561"/>
            <a:ext cx="367261" cy="367261"/>
            <a:chOff x="-63250675" y="4110200"/>
            <a:chExt cx="317425" cy="317425"/>
          </a:xfrm>
        </p:grpSpPr>
        <p:sp>
          <p:nvSpPr>
            <p:cNvPr id="7868" name="Google Shape;7868;p85"/>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5"/>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5"/>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5"/>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5"/>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5"/>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5"/>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5"/>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5"/>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85"/>
          <p:cNvGrpSpPr/>
          <p:nvPr/>
        </p:nvGrpSpPr>
        <p:grpSpPr>
          <a:xfrm>
            <a:off x="1720159" y="2745656"/>
            <a:ext cx="359075" cy="358844"/>
            <a:chOff x="-61351725" y="3372400"/>
            <a:chExt cx="310350" cy="310150"/>
          </a:xfrm>
        </p:grpSpPr>
        <p:sp>
          <p:nvSpPr>
            <p:cNvPr id="7878" name="Google Shape;7878;p85"/>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5"/>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5"/>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85"/>
          <p:cNvGrpSpPr/>
          <p:nvPr/>
        </p:nvGrpSpPr>
        <p:grpSpPr>
          <a:xfrm>
            <a:off x="1716514" y="3208713"/>
            <a:ext cx="366364" cy="333534"/>
            <a:chOff x="-61354875" y="3751050"/>
            <a:chExt cx="316650" cy="288275"/>
          </a:xfrm>
        </p:grpSpPr>
        <p:sp>
          <p:nvSpPr>
            <p:cNvPr id="7882" name="Google Shape;7882;p85"/>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5"/>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5"/>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85"/>
          <p:cNvGrpSpPr/>
          <p:nvPr/>
        </p:nvGrpSpPr>
        <p:grpSpPr>
          <a:xfrm>
            <a:off x="1716514" y="3650352"/>
            <a:ext cx="366364" cy="367290"/>
            <a:chOff x="-61354875" y="4101525"/>
            <a:chExt cx="316650" cy="317450"/>
          </a:xfrm>
        </p:grpSpPr>
        <p:sp>
          <p:nvSpPr>
            <p:cNvPr id="7886" name="Google Shape;7886;p85"/>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5"/>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85"/>
          <p:cNvGrpSpPr/>
          <p:nvPr/>
        </p:nvGrpSpPr>
        <p:grpSpPr>
          <a:xfrm>
            <a:off x="3932949" y="2742228"/>
            <a:ext cx="368157" cy="365699"/>
            <a:chOff x="-59470075" y="3308975"/>
            <a:chExt cx="318200" cy="316075"/>
          </a:xfrm>
        </p:grpSpPr>
        <p:sp>
          <p:nvSpPr>
            <p:cNvPr id="7889" name="Google Shape;7889;p85"/>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5"/>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5"/>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5"/>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5"/>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5"/>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5"/>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5"/>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5"/>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85"/>
          <p:cNvGrpSpPr/>
          <p:nvPr/>
        </p:nvGrpSpPr>
        <p:grpSpPr>
          <a:xfrm>
            <a:off x="1278379" y="1377933"/>
            <a:ext cx="367261" cy="364686"/>
            <a:chOff x="-64781025" y="3361050"/>
            <a:chExt cx="317425" cy="315200"/>
          </a:xfrm>
        </p:grpSpPr>
        <p:sp>
          <p:nvSpPr>
            <p:cNvPr id="7899" name="Google Shape;7899;p85"/>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5"/>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5"/>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5"/>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3" name="Google Shape;7903;p85"/>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5"/>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5"/>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6" name="Google Shape;7906;p85"/>
          <p:cNvGrpSpPr/>
          <p:nvPr/>
        </p:nvGrpSpPr>
        <p:grpSpPr>
          <a:xfrm>
            <a:off x="3482779" y="1819372"/>
            <a:ext cx="382765" cy="367810"/>
            <a:chOff x="-62890750" y="3747425"/>
            <a:chExt cx="330825" cy="317900"/>
          </a:xfrm>
        </p:grpSpPr>
        <p:sp>
          <p:nvSpPr>
            <p:cNvPr id="7907" name="Google Shape;7907;p85"/>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5"/>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5"/>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5"/>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5"/>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5"/>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5"/>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5"/>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5"/>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5"/>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5"/>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5"/>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5"/>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5"/>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85"/>
          <p:cNvGrpSpPr/>
          <p:nvPr/>
        </p:nvGrpSpPr>
        <p:grpSpPr>
          <a:xfrm>
            <a:off x="3490531" y="2249009"/>
            <a:ext cx="367261" cy="366364"/>
            <a:chOff x="-62884425" y="4111775"/>
            <a:chExt cx="317425" cy="316650"/>
          </a:xfrm>
        </p:grpSpPr>
        <p:sp>
          <p:nvSpPr>
            <p:cNvPr id="7922" name="Google Shape;7922;p85"/>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5"/>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85"/>
          <p:cNvGrpSpPr/>
          <p:nvPr/>
        </p:nvGrpSpPr>
        <p:grpSpPr>
          <a:xfrm>
            <a:off x="2163165" y="2745078"/>
            <a:ext cx="365438" cy="360001"/>
            <a:chOff x="-60991775" y="3376900"/>
            <a:chExt cx="315850" cy="311150"/>
          </a:xfrm>
        </p:grpSpPr>
        <p:sp>
          <p:nvSpPr>
            <p:cNvPr id="7925" name="Google Shape;7925;p85"/>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5"/>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5"/>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85"/>
          <p:cNvGrpSpPr/>
          <p:nvPr/>
        </p:nvGrpSpPr>
        <p:grpSpPr>
          <a:xfrm>
            <a:off x="2162702" y="3195942"/>
            <a:ext cx="366364" cy="359075"/>
            <a:chOff x="-60988625" y="3740800"/>
            <a:chExt cx="316650" cy="310350"/>
          </a:xfrm>
        </p:grpSpPr>
        <p:sp>
          <p:nvSpPr>
            <p:cNvPr id="7929" name="Google Shape;7929;p85"/>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5"/>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5"/>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85"/>
          <p:cNvGrpSpPr/>
          <p:nvPr/>
        </p:nvGrpSpPr>
        <p:grpSpPr>
          <a:xfrm>
            <a:off x="2162702" y="3651393"/>
            <a:ext cx="366364" cy="365207"/>
            <a:chOff x="-60987850" y="4100950"/>
            <a:chExt cx="316650" cy="315650"/>
          </a:xfrm>
        </p:grpSpPr>
        <p:sp>
          <p:nvSpPr>
            <p:cNvPr id="7933" name="Google Shape;7933;p85"/>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5"/>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5"/>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5"/>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5"/>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85"/>
          <p:cNvGrpSpPr/>
          <p:nvPr/>
        </p:nvGrpSpPr>
        <p:grpSpPr>
          <a:xfrm>
            <a:off x="3932486" y="3196853"/>
            <a:ext cx="369083" cy="357253"/>
            <a:chOff x="-59447250" y="3706150"/>
            <a:chExt cx="319000" cy="308775"/>
          </a:xfrm>
        </p:grpSpPr>
        <p:sp>
          <p:nvSpPr>
            <p:cNvPr id="7939" name="Google Shape;7939;p85"/>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5"/>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5"/>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5"/>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85"/>
          <p:cNvGrpSpPr/>
          <p:nvPr/>
        </p:nvGrpSpPr>
        <p:grpSpPr>
          <a:xfrm>
            <a:off x="1721214" y="1378164"/>
            <a:ext cx="368186" cy="364224"/>
            <a:chOff x="-64406125" y="3362225"/>
            <a:chExt cx="318225" cy="314800"/>
          </a:xfrm>
        </p:grpSpPr>
        <p:sp>
          <p:nvSpPr>
            <p:cNvPr id="7944" name="Google Shape;7944;p85"/>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5"/>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6" name="Google Shape;7946;p85"/>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7" name="Google Shape;7947;p85"/>
          <p:cNvGrpSpPr/>
          <p:nvPr/>
        </p:nvGrpSpPr>
        <p:grpSpPr>
          <a:xfrm>
            <a:off x="1721677" y="2249009"/>
            <a:ext cx="367261" cy="366364"/>
            <a:chOff x="-64410850" y="4094450"/>
            <a:chExt cx="317425" cy="316650"/>
          </a:xfrm>
        </p:grpSpPr>
        <p:sp>
          <p:nvSpPr>
            <p:cNvPr id="7948" name="Google Shape;7948;p85"/>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5"/>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5"/>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1" name="Google Shape;7951;p85"/>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2" name="Google Shape;7952;p85"/>
          <p:cNvGrpSpPr/>
          <p:nvPr/>
        </p:nvGrpSpPr>
        <p:grpSpPr>
          <a:xfrm>
            <a:off x="3943225" y="1819083"/>
            <a:ext cx="365467" cy="368389"/>
            <a:chOff x="-62516625" y="3743175"/>
            <a:chExt cx="315875" cy="318400"/>
          </a:xfrm>
        </p:grpSpPr>
        <p:sp>
          <p:nvSpPr>
            <p:cNvPr id="7953" name="Google Shape;7953;p85"/>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5"/>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85"/>
          <p:cNvGrpSpPr/>
          <p:nvPr/>
        </p:nvGrpSpPr>
        <p:grpSpPr>
          <a:xfrm>
            <a:off x="3950065" y="2269054"/>
            <a:ext cx="351786" cy="326274"/>
            <a:chOff x="-62511900" y="4129100"/>
            <a:chExt cx="304050" cy="282000"/>
          </a:xfrm>
        </p:grpSpPr>
        <p:sp>
          <p:nvSpPr>
            <p:cNvPr id="7956" name="Google Shape;7956;p85"/>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5"/>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5"/>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5"/>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5"/>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85"/>
          <p:cNvGrpSpPr/>
          <p:nvPr/>
        </p:nvGrpSpPr>
        <p:grpSpPr>
          <a:xfrm>
            <a:off x="2628187" y="2741448"/>
            <a:ext cx="310770" cy="367261"/>
            <a:chOff x="-60597975" y="3367475"/>
            <a:chExt cx="268600" cy="317425"/>
          </a:xfrm>
        </p:grpSpPr>
        <p:sp>
          <p:nvSpPr>
            <p:cNvPr id="7962" name="Google Shape;7962;p85"/>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5"/>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5"/>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5"/>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5"/>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7" name="Google Shape;7967;p85"/>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8" name="Google Shape;7968;p85"/>
          <p:cNvGrpSpPr/>
          <p:nvPr/>
        </p:nvGrpSpPr>
        <p:grpSpPr>
          <a:xfrm>
            <a:off x="2600390" y="3702764"/>
            <a:ext cx="366364" cy="262465"/>
            <a:chOff x="-60621600" y="4145650"/>
            <a:chExt cx="316650" cy="226850"/>
          </a:xfrm>
        </p:grpSpPr>
        <p:sp>
          <p:nvSpPr>
            <p:cNvPr id="7969" name="Google Shape;7969;p85"/>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5"/>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5"/>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85"/>
          <p:cNvGrpSpPr/>
          <p:nvPr/>
        </p:nvGrpSpPr>
        <p:grpSpPr>
          <a:xfrm>
            <a:off x="3937042" y="3651263"/>
            <a:ext cx="359972" cy="365467"/>
            <a:chOff x="-59400775" y="4084200"/>
            <a:chExt cx="311125" cy="315875"/>
          </a:xfrm>
        </p:grpSpPr>
        <p:sp>
          <p:nvSpPr>
            <p:cNvPr id="7973" name="Google Shape;7973;p85"/>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5"/>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5"/>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5"/>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5"/>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5"/>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85"/>
          <p:cNvGrpSpPr/>
          <p:nvPr/>
        </p:nvGrpSpPr>
        <p:grpSpPr>
          <a:xfrm>
            <a:off x="2161136" y="1377094"/>
            <a:ext cx="365438" cy="366364"/>
            <a:chOff x="-64044600" y="3360375"/>
            <a:chExt cx="315850" cy="316650"/>
          </a:xfrm>
        </p:grpSpPr>
        <p:sp>
          <p:nvSpPr>
            <p:cNvPr id="7980" name="Google Shape;7980;p85"/>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5"/>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5"/>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85"/>
          <p:cNvGrpSpPr/>
          <p:nvPr/>
        </p:nvGrpSpPr>
        <p:grpSpPr>
          <a:xfrm>
            <a:off x="2187559" y="1819647"/>
            <a:ext cx="312592" cy="367261"/>
            <a:chOff x="-64022550" y="3727425"/>
            <a:chExt cx="270175" cy="317425"/>
          </a:xfrm>
        </p:grpSpPr>
        <p:sp>
          <p:nvSpPr>
            <p:cNvPr id="7984" name="Google Shape;7984;p85"/>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5"/>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5"/>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85"/>
          <p:cNvGrpSpPr/>
          <p:nvPr/>
        </p:nvGrpSpPr>
        <p:grpSpPr>
          <a:xfrm>
            <a:off x="2211697" y="2248547"/>
            <a:ext cx="264317" cy="367290"/>
            <a:chOff x="-64001300" y="4093650"/>
            <a:chExt cx="228450" cy="317450"/>
          </a:xfrm>
        </p:grpSpPr>
        <p:sp>
          <p:nvSpPr>
            <p:cNvPr id="7988" name="Google Shape;7988;p85"/>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5"/>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5"/>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5"/>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85"/>
          <p:cNvGrpSpPr/>
          <p:nvPr/>
        </p:nvGrpSpPr>
        <p:grpSpPr>
          <a:xfrm>
            <a:off x="830701" y="2741838"/>
            <a:ext cx="359972" cy="366480"/>
            <a:chOff x="-62148800" y="3377700"/>
            <a:chExt cx="311125" cy="316750"/>
          </a:xfrm>
        </p:grpSpPr>
        <p:sp>
          <p:nvSpPr>
            <p:cNvPr id="7993" name="Google Shape;7993;p85"/>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5"/>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85"/>
          <p:cNvGrpSpPr/>
          <p:nvPr/>
        </p:nvGrpSpPr>
        <p:grpSpPr>
          <a:xfrm>
            <a:off x="826608" y="3191835"/>
            <a:ext cx="368157" cy="367290"/>
            <a:chOff x="-62154300" y="3743950"/>
            <a:chExt cx="318200" cy="317450"/>
          </a:xfrm>
        </p:grpSpPr>
        <p:sp>
          <p:nvSpPr>
            <p:cNvPr id="7996" name="Google Shape;7996;p85"/>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5"/>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85"/>
          <p:cNvGrpSpPr/>
          <p:nvPr/>
        </p:nvGrpSpPr>
        <p:grpSpPr>
          <a:xfrm>
            <a:off x="826594" y="3650815"/>
            <a:ext cx="368186" cy="366364"/>
            <a:chOff x="-62151950" y="4111775"/>
            <a:chExt cx="318225" cy="316650"/>
          </a:xfrm>
        </p:grpSpPr>
        <p:sp>
          <p:nvSpPr>
            <p:cNvPr id="7999" name="Google Shape;7999;p85"/>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5"/>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5"/>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5"/>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85"/>
          <p:cNvGrpSpPr/>
          <p:nvPr/>
        </p:nvGrpSpPr>
        <p:grpSpPr>
          <a:xfrm>
            <a:off x="3045218" y="2741361"/>
            <a:ext cx="368157" cy="367434"/>
            <a:chOff x="-60254550" y="3367325"/>
            <a:chExt cx="318200" cy="317575"/>
          </a:xfrm>
        </p:grpSpPr>
        <p:sp>
          <p:nvSpPr>
            <p:cNvPr id="8004" name="Google Shape;8004;p85"/>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5"/>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5"/>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5"/>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85"/>
          <p:cNvGrpSpPr/>
          <p:nvPr/>
        </p:nvGrpSpPr>
        <p:grpSpPr>
          <a:xfrm>
            <a:off x="3046115" y="3192355"/>
            <a:ext cx="366364" cy="366248"/>
            <a:chOff x="-60255350" y="3733825"/>
            <a:chExt cx="316650" cy="316550"/>
          </a:xfrm>
        </p:grpSpPr>
        <p:sp>
          <p:nvSpPr>
            <p:cNvPr id="8009" name="Google Shape;8009;p85"/>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5"/>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5"/>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5"/>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5"/>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5"/>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5"/>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85"/>
          <p:cNvGrpSpPr/>
          <p:nvPr/>
        </p:nvGrpSpPr>
        <p:grpSpPr>
          <a:xfrm>
            <a:off x="3073912" y="3651263"/>
            <a:ext cx="310770" cy="365467"/>
            <a:chOff x="-60232500" y="4101525"/>
            <a:chExt cx="268600" cy="315875"/>
          </a:xfrm>
        </p:grpSpPr>
        <p:sp>
          <p:nvSpPr>
            <p:cNvPr id="8017" name="Google Shape;8017;p85"/>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5"/>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9" name="Google Shape;8019;p85"/>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0" name="Google Shape;8020;p85"/>
          <p:cNvGrpSpPr/>
          <p:nvPr/>
        </p:nvGrpSpPr>
        <p:grpSpPr>
          <a:xfrm>
            <a:off x="2606912" y="1377094"/>
            <a:ext cx="368186" cy="366364"/>
            <a:chOff x="-63679950" y="3360375"/>
            <a:chExt cx="318225" cy="316650"/>
          </a:xfrm>
        </p:grpSpPr>
        <p:sp>
          <p:nvSpPr>
            <p:cNvPr id="8021" name="Google Shape;8021;p85"/>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5"/>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5"/>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5"/>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5" name="Google Shape;8025;p85"/>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6" name="Google Shape;8026;p85"/>
          <p:cNvGrpSpPr/>
          <p:nvPr/>
        </p:nvGrpSpPr>
        <p:grpSpPr>
          <a:xfrm>
            <a:off x="2605539" y="2248431"/>
            <a:ext cx="370934" cy="367521"/>
            <a:chOff x="-63679950" y="4093450"/>
            <a:chExt cx="320600" cy="317650"/>
          </a:xfrm>
        </p:grpSpPr>
        <p:sp>
          <p:nvSpPr>
            <p:cNvPr id="8027" name="Google Shape;8027;p85"/>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5"/>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5"/>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85"/>
          <p:cNvGrpSpPr/>
          <p:nvPr/>
        </p:nvGrpSpPr>
        <p:grpSpPr>
          <a:xfrm>
            <a:off x="1265656" y="2741433"/>
            <a:ext cx="366364" cy="367290"/>
            <a:chOff x="-61784125" y="3377700"/>
            <a:chExt cx="316650" cy="317450"/>
          </a:xfrm>
        </p:grpSpPr>
        <p:sp>
          <p:nvSpPr>
            <p:cNvPr id="8031" name="Google Shape;8031;p85"/>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5"/>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5"/>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5"/>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5"/>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5"/>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5"/>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85"/>
          <p:cNvGrpSpPr/>
          <p:nvPr/>
        </p:nvGrpSpPr>
        <p:grpSpPr>
          <a:xfrm>
            <a:off x="1265656" y="3191835"/>
            <a:ext cx="366364" cy="367290"/>
            <a:chOff x="-61783350" y="3743950"/>
            <a:chExt cx="316650" cy="317450"/>
          </a:xfrm>
        </p:grpSpPr>
        <p:sp>
          <p:nvSpPr>
            <p:cNvPr id="8039" name="Google Shape;8039;p85"/>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5"/>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1" name="Google Shape;8041;p85"/>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5"/>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5"/>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4" name="Google Shape;8044;p85"/>
          <p:cNvGrpSpPr/>
          <p:nvPr/>
        </p:nvGrpSpPr>
        <p:grpSpPr>
          <a:xfrm>
            <a:off x="3487080" y="3651668"/>
            <a:ext cx="369112" cy="364657"/>
            <a:chOff x="-59869425" y="4102225"/>
            <a:chExt cx="319025" cy="315175"/>
          </a:xfrm>
        </p:grpSpPr>
        <p:sp>
          <p:nvSpPr>
            <p:cNvPr id="8045" name="Google Shape;8045;p85"/>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5"/>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5"/>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5"/>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85"/>
          <p:cNvGrpSpPr/>
          <p:nvPr/>
        </p:nvGrpSpPr>
        <p:grpSpPr>
          <a:xfrm>
            <a:off x="2605883" y="4120490"/>
            <a:ext cx="366364" cy="365467"/>
            <a:chOff x="-59029025" y="3711650"/>
            <a:chExt cx="316650" cy="315875"/>
          </a:xfrm>
        </p:grpSpPr>
        <p:sp>
          <p:nvSpPr>
            <p:cNvPr id="8050" name="Google Shape;8050;p85"/>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5"/>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5"/>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5"/>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5"/>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5"/>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5"/>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85"/>
          <p:cNvGrpSpPr/>
          <p:nvPr/>
        </p:nvGrpSpPr>
        <p:grpSpPr>
          <a:xfrm>
            <a:off x="4841373" y="1398014"/>
            <a:ext cx="351940" cy="348188"/>
            <a:chOff x="581525" y="3254850"/>
            <a:chExt cx="297750" cy="294575"/>
          </a:xfrm>
        </p:grpSpPr>
        <p:sp>
          <p:nvSpPr>
            <p:cNvPr id="8058" name="Google Shape;8058;p8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85"/>
          <p:cNvGrpSpPr/>
          <p:nvPr/>
        </p:nvGrpSpPr>
        <p:grpSpPr>
          <a:xfrm>
            <a:off x="4840442" y="1836950"/>
            <a:ext cx="353802" cy="351497"/>
            <a:chOff x="580725" y="3617925"/>
            <a:chExt cx="299325" cy="297375"/>
          </a:xfrm>
        </p:grpSpPr>
        <p:sp>
          <p:nvSpPr>
            <p:cNvPr id="8062" name="Google Shape;8062;p8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85"/>
          <p:cNvGrpSpPr/>
          <p:nvPr/>
        </p:nvGrpSpPr>
        <p:grpSpPr>
          <a:xfrm>
            <a:off x="4842304" y="2284140"/>
            <a:ext cx="350079" cy="350079"/>
            <a:chOff x="583100" y="3982600"/>
            <a:chExt cx="296175" cy="296175"/>
          </a:xfrm>
        </p:grpSpPr>
        <p:sp>
          <p:nvSpPr>
            <p:cNvPr id="8068" name="Google Shape;8068;p8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85"/>
          <p:cNvGrpSpPr/>
          <p:nvPr/>
        </p:nvGrpSpPr>
        <p:grpSpPr>
          <a:xfrm>
            <a:off x="7074918" y="1397764"/>
            <a:ext cx="307231" cy="348690"/>
            <a:chOff x="2423775" y="3226875"/>
            <a:chExt cx="259925" cy="295000"/>
          </a:xfrm>
        </p:grpSpPr>
        <p:sp>
          <p:nvSpPr>
            <p:cNvPr id="8076" name="Google Shape;8076;p8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85"/>
          <p:cNvGrpSpPr/>
          <p:nvPr/>
        </p:nvGrpSpPr>
        <p:grpSpPr>
          <a:xfrm>
            <a:off x="7052106" y="1839049"/>
            <a:ext cx="352857" cy="347301"/>
            <a:chOff x="2404875" y="3592725"/>
            <a:chExt cx="298525" cy="293825"/>
          </a:xfrm>
        </p:grpSpPr>
        <p:sp>
          <p:nvSpPr>
            <p:cNvPr id="8080" name="Google Shape;8080;p8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85"/>
          <p:cNvGrpSpPr/>
          <p:nvPr/>
        </p:nvGrpSpPr>
        <p:grpSpPr>
          <a:xfrm>
            <a:off x="7053036" y="2284614"/>
            <a:ext cx="350995" cy="349133"/>
            <a:chOff x="2404875" y="3955825"/>
            <a:chExt cx="296950" cy="295375"/>
          </a:xfrm>
        </p:grpSpPr>
        <p:sp>
          <p:nvSpPr>
            <p:cNvPr id="8084" name="Google Shape;8084;p8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85"/>
          <p:cNvGrpSpPr/>
          <p:nvPr/>
        </p:nvGrpSpPr>
        <p:grpSpPr>
          <a:xfrm>
            <a:off x="5747016" y="2748808"/>
            <a:ext cx="349163" cy="350079"/>
            <a:chOff x="4263650" y="3235150"/>
            <a:chExt cx="295400" cy="296175"/>
          </a:xfrm>
        </p:grpSpPr>
        <p:sp>
          <p:nvSpPr>
            <p:cNvPr id="8089" name="Google Shape;8089;p8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85"/>
          <p:cNvGrpSpPr/>
          <p:nvPr/>
        </p:nvGrpSpPr>
        <p:grpSpPr>
          <a:xfrm>
            <a:off x="5744696" y="3207969"/>
            <a:ext cx="353802" cy="327739"/>
            <a:chOff x="4266025" y="3609275"/>
            <a:chExt cx="299325" cy="277275"/>
          </a:xfrm>
        </p:grpSpPr>
        <p:sp>
          <p:nvSpPr>
            <p:cNvPr id="8095" name="Google Shape;8095;p8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85"/>
          <p:cNvGrpSpPr/>
          <p:nvPr/>
        </p:nvGrpSpPr>
        <p:grpSpPr>
          <a:xfrm>
            <a:off x="5745154" y="3673356"/>
            <a:ext cx="352886" cy="349133"/>
            <a:chOff x="4263650" y="3963700"/>
            <a:chExt cx="298550" cy="295375"/>
          </a:xfrm>
        </p:grpSpPr>
        <p:sp>
          <p:nvSpPr>
            <p:cNvPr id="8098" name="Google Shape;8098;p8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85"/>
          <p:cNvGrpSpPr/>
          <p:nvPr/>
        </p:nvGrpSpPr>
        <p:grpSpPr>
          <a:xfrm>
            <a:off x="8023491" y="2748809"/>
            <a:ext cx="226264" cy="350079"/>
            <a:chOff x="6164975" y="3211525"/>
            <a:chExt cx="191425" cy="296175"/>
          </a:xfrm>
        </p:grpSpPr>
        <p:sp>
          <p:nvSpPr>
            <p:cNvPr id="8106" name="Google Shape;8106;p8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85"/>
          <p:cNvGrpSpPr/>
          <p:nvPr/>
        </p:nvGrpSpPr>
        <p:grpSpPr>
          <a:xfrm>
            <a:off x="5285528" y="1397084"/>
            <a:ext cx="352886" cy="350049"/>
            <a:chOff x="946175" y="3253275"/>
            <a:chExt cx="298550" cy="296150"/>
          </a:xfrm>
        </p:grpSpPr>
        <p:sp>
          <p:nvSpPr>
            <p:cNvPr id="8114" name="Google Shape;8114;p8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85"/>
          <p:cNvGrpSpPr/>
          <p:nvPr/>
        </p:nvGrpSpPr>
        <p:grpSpPr>
          <a:xfrm>
            <a:off x="5286459" y="1839048"/>
            <a:ext cx="351024" cy="347301"/>
            <a:chOff x="946175" y="3619500"/>
            <a:chExt cx="296975" cy="293825"/>
          </a:xfrm>
        </p:grpSpPr>
        <p:sp>
          <p:nvSpPr>
            <p:cNvPr id="8120" name="Google Shape;8120;p8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85"/>
          <p:cNvGrpSpPr/>
          <p:nvPr/>
        </p:nvGrpSpPr>
        <p:grpSpPr>
          <a:xfrm>
            <a:off x="5286001" y="2283682"/>
            <a:ext cx="351940" cy="350995"/>
            <a:chOff x="944600" y="3981825"/>
            <a:chExt cx="297750" cy="296950"/>
          </a:xfrm>
        </p:grpSpPr>
        <p:sp>
          <p:nvSpPr>
            <p:cNvPr id="8127" name="Google Shape;8127;p8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85"/>
          <p:cNvGrpSpPr/>
          <p:nvPr/>
        </p:nvGrpSpPr>
        <p:grpSpPr>
          <a:xfrm>
            <a:off x="7502937" y="1397542"/>
            <a:ext cx="350079" cy="349133"/>
            <a:chOff x="2768750" y="3227275"/>
            <a:chExt cx="296175" cy="295375"/>
          </a:xfrm>
        </p:grpSpPr>
        <p:sp>
          <p:nvSpPr>
            <p:cNvPr id="8132" name="Google Shape;8132;p8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85"/>
          <p:cNvGrpSpPr/>
          <p:nvPr/>
        </p:nvGrpSpPr>
        <p:grpSpPr>
          <a:xfrm>
            <a:off x="7523888" y="1838414"/>
            <a:ext cx="308177" cy="348572"/>
            <a:chOff x="2786075" y="3591800"/>
            <a:chExt cx="260725" cy="294900"/>
          </a:xfrm>
        </p:grpSpPr>
        <p:sp>
          <p:nvSpPr>
            <p:cNvPr id="8141" name="Google Shape;8141;p8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85"/>
          <p:cNvGrpSpPr/>
          <p:nvPr/>
        </p:nvGrpSpPr>
        <p:grpSpPr>
          <a:xfrm>
            <a:off x="7564387" y="2284141"/>
            <a:ext cx="227180" cy="350079"/>
            <a:chOff x="2819150" y="3955025"/>
            <a:chExt cx="192200" cy="296175"/>
          </a:xfrm>
        </p:grpSpPr>
        <p:sp>
          <p:nvSpPr>
            <p:cNvPr id="8147" name="Google Shape;8147;p8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85"/>
          <p:cNvGrpSpPr/>
          <p:nvPr/>
        </p:nvGrpSpPr>
        <p:grpSpPr>
          <a:xfrm>
            <a:off x="6188160" y="2749739"/>
            <a:ext cx="349133" cy="348217"/>
            <a:chOff x="4629125" y="3235150"/>
            <a:chExt cx="295375" cy="294600"/>
          </a:xfrm>
        </p:grpSpPr>
        <p:sp>
          <p:nvSpPr>
            <p:cNvPr id="8152" name="Google Shape;8152;p8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85"/>
          <p:cNvGrpSpPr/>
          <p:nvPr/>
        </p:nvGrpSpPr>
        <p:grpSpPr>
          <a:xfrm>
            <a:off x="6188145" y="3197272"/>
            <a:ext cx="349163" cy="349133"/>
            <a:chOff x="4628325" y="3599825"/>
            <a:chExt cx="295400" cy="295375"/>
          </a:xfrm>
        </p:grpSpPr>
        <p:sp>
          <p:nvSpPr>
            <p:cNvPr id="8158" name="Google Shape;8158;p8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85"/>
          <p:cNvGrpSpPr/>
          <p:nvPr/>
        </p:nvGrpSpPr>
        <p:grpSpPr>
          <a:xfrm>
            <a:off x="6209096" y="3672883"/>
            <a:ext cx="307261" cy="350079"/>
            <a:chOff x="4645650" y="3962900"/>
            <a:chExt cx="259950" cy="296175"/>
          </a:xfrm>
        </p:grpSpPr>
        <p:sp>
          <p:nvSpPr>
            <p:cNvPr id="8171" name="Google Shape;8171;p8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85"/>
          <p:cNvGrpSpPr/>
          <p:nvPr/>
        </p:nvGrpSpPr>
        <p:grpSpPr>
          <a:xfrm>
            <a:off x="7962056" y="3197745"/>
            <a:ext cx="349133" cy="348188"/>
            <a:chOff x="6143725" y="3582500"/>
            <a:chExt cx="295375" cy="294575"/>
          </a:xfrm>
        </p:grpSpPr>
        <p:sp>
          <p:nvSpPr>
            <p:cNvPr id="8178" name="Google Shape;8178;p8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85"/>
          <p:cNvGrpSpPr/>
          <p:nvPr/>
        </p:nvGrpSpPr>
        <p:grpSpPr>
          <a:xfrm>
            <a:off x="5730883" y="1397084"/>
            <a:ext cx="350995" cy="350049"/>
            <a:chOff x="1310075" y="3253275"/>
            <a:chExt cx="296950" cy="296150"/>
          </a:xfrm>
        </p:grpSpPr>
        <p:sp>
          <p:nvSpPr>
            <p:cNvPr id="8186" name="Google Shape;8186;p8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9" name="Google Shape;8189;p85"/>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0" name="Google Shape;8190;p85"/>
          <p:cNvGrpSpPr/>
          <p:nvPr/>
        </p:nvGrpSpPr>
        <p:grpSpPr>
          <a:xfrm>
            <a:off x="5730410" y="2283343"/>
            <a:ext cx="351941" cy="351675"/>
            <a:chOff x="1310075" y="3980250"/>
            <a:chExt cx="297750" cy="297525"/>
          </a:xfrm>
        </p:grpSpPr>
        <p:sp>
          <p:nvSpPr>
            <p:cNvPr id="8191" name="Google Shape;8191;p8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85"/>
          <p:cNvGrpSpPr/>
          <p:nvPr/>
        </p:nvGrpSpPr>
        <p:grpSpPr>
          <a:xfrm>
            <a:off x="7995198" y="1397542"/>
            <a:ext cx="266305" cy="349133"/>
            <a:chOff x="3167275" y="3227275"/>
            <a:chExt cx="225300" cy="295375"/>
          </a:xfrm>
        </p:grpSpPr>
        <p:sp>
          <p:nvSpPr>
            <p:cNvPr id="8196" name="Google Shape;8196;p8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1" name="Google Shape;8201;p85"/>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2" name="Google Shape;8202;p85"/>
          <p:cNvGrpSpPr/>
          <p:nvPr/>
        </p:nvGrpSpPr>
        <p:grpSpPr>
          <a:xfrm>
            <a:off x="7952380" y="2284599"/>
            <a:ext cx="351940" cy="349163"/>
            <a:chOff x="3133425" y="3955025"/>
            <a:chExt cx="297750" cy="295400"/>
          </a:xfrm>
        </p:grpSpPr>
        <p:sp>
          <p:nvSpPr>
            <p:cNvPr id="8203" name="Google Shape;8203;p8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85"/>
          <p:cNvGrpSpPr/>
          <p:nvPr/>
        </p:nvGrpSpPr>
        <p:grpSpPr>
          <a:xfrm>
            <a:off x="6632554" y="2748187"/>
            <a:ext cx="350079" cy="351320"/>
            <a:chOff x="4991425" y="3234750"/>
            <a:chExt cx="296175" cy="297225"/>
          </a:xfrm>
        </p:grpSpPr>
        <p:sp>
          <p:nvSpPr>
            <p:cNvPr id="8207" name="Google Shape;8207;p8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85"/>
          <p:cNvGrpSpPr/>
          <p:nvPr/>
        </p:nvGrpSpPr>
        <p:grpSpPr>
          <a:xfrm>
            <a:off x="6632554" y="3217750"/>
            <a:ext cx="350079" cy="308177"/>
            <a:chOff x="4991425" y="3617150"/>
            <a:chExt cx="296175" cy="260725"/>
          </a:xfrm>
        </p:grpSpPr>
        <p:sp>
          <p:nvSpPr>
            <p:cNvPr id="8214" name="Google Shape;8214;p8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85"/>
          <p:cNvGrpSpPr/>
          <p:nvPr/>
        </p:nvGrpSpPr>
        <p:grpSpPr>
          <a:xfrm>
            <a:off x="6709827" y="3673341"/>
            <a:ext cx="195532" cy="349163"/>
            <a:chOff x="5056800" y="3962900"/>
            <a:chExt cx="165425" cy="295400"/>
          </a:xfrm>
        </p:grpSpPr>
        <p:sp>
          <p:nvSpPr>
            <p:cNvPr id="8222" name="Google Shape;8222;p8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85"/>
          <p:cNvGrpSpPr/>
          <p:nvPr/>
        </p:nvGrpSpPr>
        <p:grpSpPr>
          <a:xfrm>
            <a:off x="7961125" y="3673357"/>
            <a:ext cx="350995" cy="349133"/>
            <a:chOff x="6168925" y="3936925"/>
            <a:chExt cx="296950" cy="295375"/>
          </a:xfrm>
        </p:grpSpPr>
        <p:sp>
          <p:nvSpPr>
            <p:cNvPr id="8226" name="Google Shape;8226;p8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85"/>
          <p:cNvGrpSpPr/>
          <p:nvPr/>
        </p:nvGrpSpPr>
        <p:grpSpPr>
          <a:xfrm>
            <a:off x="6174844" y="1390429"/>
            <a:ext cx="348188" cy="349133"/>
            <a:chOff x="1674750" y="3254050"/>
            <a:chExt cx="294575" cy="295375"/>
          </a:xfrm>
        </p:grpSpPr>
        <p:sp>
          <p:nvSpPr>
            <p:cNvPr id="8233" name="Google Shape;8233;p8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85"/>
          <p:cNvGrpSpPr/>
          <p:nvPr/>
        </p:nvGrpSpPr>
        <p:grpSpPr>
          <a:xfrm>
            <a:off x="6189239" y="1838132"/>
            <a:ext cx="319347" cy="349133"/>
            <a:chOff x="1687350" y="3618725"/>
            <a:chExt cx="270175" cy="295375"/>
          </a:xfrm>
        </p:grpSpPr>
        <p:sp>
          <p:nvSpPr>
            <p:cNvPr id="8237" name="Google Shape;8237;p8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85"/>
          <p:cNvGrpSpPr/>
          <p:nvPr/>
        </p:nvGrpSpPr>
        <p:grpSpPr>
          <a:xfrm>
            <a:off x="6172942" y="2284613"/>
            <a:ext cx="351940" cy="349133"/>
            <a:chOff x="1672375" y="3982600"/>
            <a:chExt cx="297750" cy="295375"/>
          </a:xfrm>
        </p:grpSpPr>
        <p:sp>
          <p:nvSpPr>
            <p:cNvPr id="8241" name="Google Shape;8241;p8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85"/>
          <p:cNvGrpSpPr/>
          <p:nvPr/>
        </p:nvGrpSpPr>
        <p:grpSpPr>
          <a:xfrm>
            <a:off x="4864934" y="2748808"/>
            <a:ext cx="350079" cy="350079"/>
            <a:chOff x="3497300" y="3227275"/>
            <a:chExt cx="296175" cy="296175"/>
          </a:xfrm>
        </p:grpSpPr>
        <p:sp>
          <p:nvSpPr>
            <p:cNvPr id="8245" name="Google Shape;8245;p8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85"/>
          <p:cNvGrpSpPr/>
          <p:nvPr/>
        </p:nvGrpSpPr>
        <p:grpSpPr>
          <a:xfrm>
            <a:off x="4865407" y="3198203"/>
            <a:ext cx="349133" cy="347272"/>
            <a:chOff x="3497300" y="3591950"/>
            <a:chExt cx="295375" cy="293800"/>
          </a:xfrm>
        </p:grpSpPr>
        <p:sp>
          <p:nvSpPr>
            <p:cNvPr id="8254" name="Google Shape;8254;p8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85"/>
          <p:cNvGrpSpPr/>
          <p:nvPr/>
        </p:nvGrpSpPr>
        <p:grpSpPr>
          <a:xfrm>
            <a:off x="4865407" y="3673341"/>
            <a:ext cx="349133" cy="349163"/>
            <a:chOff x="3497300" y="3955025"/>
            <a:chExt cx="295375" cy="295400"/>
          </a:xfrm>
        </p:grpSpPr>
        <p:sp>
          <p:nvSpPr>
            <p:cNvPr id="8263" name="Google Shape;8263;p8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85"/>
          <p:cNvGrpSpPr/>
          <p:nvPr/>
        </p:nvGrpSpPr>
        <p:grpSpPr>
          <a:xfrm>
            <a:off x="7089979" y="2749532"/>
            <a:ext cx="327739" cy="348631"/>
            <a:chOff x="5364750" y="3235150"/>
            <a:chExt cx="277275" cy="294950"/>
          </a:xfrm>
        </p:grpSpPr>
        <p:sp>
          <p:nvSpPr>
            <p:cNvPr id="8267" name="Google Shape;8267;p8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85"/>
          <p:cNvGrpSpPr/>
          <p:nvPr/>
        </p:nvGrpSpPr>
        <p:grpSpPr>
          <a:xfrm>
            <a:off x="7078337" y="3195868"/>
            <a:ext cx="351024" cy="351941"/>
            <a:chOff x="5355300" y="3598250"/>
            <a:chExt cx="296975" cy="297750"/>
          </a:xfrm>
        </p:grpSpPr>
        <p:sp>
          <p:nvSpPr>
            <p:cNvPr id="8276" name="Google Shape;8276;p8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85"/>
          <p:cNvGrpSpPr/>
          <p:nvPr/>
        </p:nvGrpSpPr>
        <p:grpSpPr>
          <a:xfrm>
            <a:off x="7082533" y="3734790"/>
            <a:ext cx="342632" cy="226264"/>
            <a:chOff x="5358450" y="4015675"/>
            <a:chExt cx="289875" cy="191425"/>
          </a:xfrm>
        </p:grpSpPr>
        <p:sp>
          <p:nvSpPr>
            <p:cNvPr id="8285" name="Google Shape;8285;p8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85"/>
          <p:cNvGrpSpPr/>
          <p:nvPr/>
        </p:nvGrpSpPr>
        <p:grpSpPr>
          <a:xfrm>
            <a:off x="6209015" y="4117322"/>
            <a:ext cx="351024" cy="325464"/>
            <a:chOff x="6543825" y="3202075"/>
            <a:chExt cx="296975" cy="275350"/>
          </a:xfrm>
        </p:grpSpPr>
        <p:sp>
          <p:nvSpPr>
            <p:cNvPr id="8290" name="Google Shape;8290;p8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85"/>
          <p:cNvGrpSpPr/>
          <p:nvPr/>
        </p:nvGrpSpPr>
        <p:grpSpPr>
          <a:xfrm>
            <a:off x="6615996" y="1397069"/>
            <a:ext cx="350079" cy="350079"/>
            <a:chOff x="2037825" y="3254050"/>
            <a:chExt cx="296175" cy="296175"/>
          </a:xfrm>
        </p:grpSpPr>
        <p:sp>
          <p:nvSpPr>
            <p:cNvPr id="8298" name="Google Shape;8298;p8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85"/>
          <p:cNvGrpSpPr/>
          <p:nvPr/>
        </p:nvGrpSpPr>
        <p:grpSpPr>
          <a:xfrm>
            <a:off x="6614135" y="1838236"/>
            <a:ext cx="353802" cy="348926"/>
            <a:chOff x="2034675" y="3617925"/>
            <a:chExt cx="299325" cy="295200"/>
          </a:xfrm>
        </p:grpSpPr>
        <p:sp>
          <p:nvSpPr>
            <p:cNvPr id="8305" name="Google Shape;8305;p8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85"/>
          <p:cNvGrpSpPr/>
          <p:nvPr/>
        </p:nvGrpSpPr>
        <p:grpSpPr>
          <a:xfrm>
            <a:off x="6615996" y="2284613"/>
            <a:ext cx="350079" cy="349133"/>
            <a:chOff x="2037825" y="3981825"/>
            <a:chExt cx="296175" cy="295375"/>
          </a:xfrm>
        </p:grpSpPr>
        <p:sp>
          <p:nvSpPr>
            <p:cNvPr id="8311" name="Google Shape;8311;p8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85"/>
          <p:cNvGrpSpPr/>
          <p:nvPr/>
        </p:nvGrpSpPr>
        <p:grpSpPr>
          <a:xfrm>
            <a:off x="5301014" y="2780929"/>
            <a:ext cx="350079" cy="285837"/>
            <a:chOff x="3860400" y="3254050"/>
            <a:chExt cx="296175" cy="241825"/>
          </a:xfrm>
        </p:grpSpPr>
        <p:sp>
          <p:nvSpPr>
            <p:cNvPr id="8315" name="Google Shape;8315;p8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85"/>
          <p:cNvGrpSpPr/>
          <p:nvPr/>
        </p:nvGrpSpPr>
        <p:grpSpPr>
          <a:xfrm>
            <a:off x="5300541" y="3196800"/>
            <a:ext cx="351024" cy="350079"/>
            <a:chOff x="3859600" y="3591950"/>
            <a:chExt cx="296975" cy="296175"/>
          </a:xfrm>
        </p:grpSpPr>
        <p:sp>
          <p:nvSpPr>
            <p:cNvPr id="8323" name="Google Shape;8323;p8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85"/>
          <p:cNvGrpSpPr/>
          <p:nvPr/>
        </p:nvGrpSpPr>
        <p:grpSpPr>
          <a:xfrm>
            <a:off x="5301014" y="3672883"/>
            <a:ext cx="350079" cy="350079"/>
            <a:chOff x="3860400" y="3955025"/>
            <a:chExt cx="296175" cy="296175"/>
          </a:xfrm>
        </p:grpSpPr>
        <p:sp>
          <p:nvSpPr>
            <p:cNvPr id="8327" name="Google Shape;8327;p8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85"/>
          <p:cNvGrpSpPr/>
          <p:nvPr/>
        </p:nvGrpSpPr>
        <p:grpSpPr>
          <a:xfrm>
            <a:off x="7516230" y="2749281"/>
            <a:ext cx="355664" cy="349133"/>
            <a:chOff x="5716825" y="3235950"/>
            <a:chExt cx="300900" cy="295375"/>
          </a:xfrm>
        </p:grpSpPr>
        <p:sp>
          <p:nvSpPr>
            <p:cNvPr id="8333" name="Google Shape;8333;p8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85"/>
          <p:cNvGrpSpPr/>
          <p:nvPr/>
        </p:nvGrpSpPr>
        <p:grpSpPr>
          <a:xfrm>
            <a:off x="7529261" y="3207969"/>
            <a:ext cx="329601" cy="327739"/>
            <a:chOff x="5727850" y="3609275"/>
            <a:chExt cx="278850" cy="277275"/>
          </a:xfrm>
        </p:grpSpPr>
        <p:sp>
          <p:nvSpPr>
            <p:cNvPr id="8338" name="Google Shape;8338;p8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85"/>
          <p:cNvGrpSpPr/>
          <p:nvPr/>
        </p:nvGrpSpPr>
        <p:grpSpPr>
          <a:xfrm>
            <a:off x="7540446" y="3673356"/>
            <a:ext cx="307231" cy="349133"/>
            <a:chOff x="5736525" y="3963700"/>
            <a:chExt cx="259925" cy="295375"/>
          </a:xfrm>
        </p:grpSpPr>
        <p:sp>
          <p:nvSpPr>
            <p:cNvPr id="8344" name="Google Shape;8344;p8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85"/>
          <p:cNvGrpSpPr/>
          <p:nvPr/>
        </p:nvGrpSpPr>
        <p:grpSpPr>
          <a:xfrm>
            <a:off x="6632026" y="4122683"/>
            <a:ext cx="351024" cy="350079"/>
            <a:chOff x="6553275" y="3604550"/>
            <a:chExt cx="296975" cy="296175"/>
          </a:xfrm>
        </p:grpSpPr>
        <p:sp>
          <p:nvSpPr>
            <p:cNvPr id="8352" name="Google Shape;8352;p8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8" name="Google Shape;8358;p85"/>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8359" name="Google Shape;8359;p85"/>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63" name="Shape 8363"/>
        <p:cNvGrpSpPr/>
        <p:nvPr/>
      </p:nvGrpSpPr>
      <p:grpSpPr>
        <a:xfrm>
          <a:off x="0" y="0"/>
          <a:ext cx="0" cy="0"/>
          <a:chOff x="0" y="0"/>
          <a:chExt cx="0" cy="0"/>
        </a:xfrm>
      </p:grpSpPr>
      <p:grpSp>
        <p:nvGrpSpPr>
          <p:cNvPr id="8364" name="Google Shape;8364;p86"/>
          <p:cNvGrpSpPr/>
          <p:nvPr/>
        </p:nvGrpSpPr>
        <p:grpSpPr>
          <a:xfrm>
            <a:off x="859032" y="1380546"/>
            <a:ext cx="294401" cy="353645"/>
            <a:chOff x="-35814600" y="3202075"/>
            <a:chExt cx="242625" cy="291450"/>
          </a:xfrm>
        </p:grpSpPr>
        <p:sp>
          <p:nvSpPr>
            <p:cNvPr id="8365" name="Google Shape;8365;p86"/>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6"/>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6"/>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6"/>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6"/>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6"/>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6"/>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86"/>
          <p:cNvGrpSpPr/>
          <p:nvPr/>
        </p:nvGrpSpPr>
        <p:grpSpPr>
          <a:xfrm>
            <a:off x="829410" y="1821466"/>
            <a:ext cx="353645" cy="353888"/>
            <a:chOff x="-35839800" y="3561025"/>
            <a:chExt cx="291450" cy="291650"/>
          </a:xfrm>
        </p:grpSpPr>
        <p:sp>
          <p:nvSpPr>
            <p:cNvPr id="8373" name="Google Shape;8373;p86"/>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6"/>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6"/>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6"/>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6"/>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6"/>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6"/>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0" name="Google Shape;8380;p86"/>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1" name="Google Shape;8381;p86"/>
          <p:cNvGrpSpPr/>
          <p:nvPr/>
        </p:nvGrpSpPr>
        <p:grpSpPr>
          <a:xfrm>
            <a:off x="3066955" y="1380546"/>
            <a:ext cx="353645" cy="353645"/>
            <a:chOff x="-34003850" y="3227275"/>
            <a:chExt cx="291450" cy="291450"/>
          </a:xfrm>
        </p:grpSpPr>
        <p:sp>
          <p:nvSpPr>
            <p:cNvPr id="8382" name="Google Shape;8382;p86"/>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6"/>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6"/>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6"/>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6"/>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86"/>
          <p:cNvGrpSpPr/>
          <p:nvPr/>
        </p:nvGrpSpPr>
        <p:grpSpPr>
          <a:xfrm>
            <a:off x="3066485" y="1821238"/>
            <a:ext cx="354586" cy="354343"/>
            <a:chOff x="-34004625" y="3585850"/>
            <a:chExt cx="292225" cy="292025"/>
          </a:xfrm>
        </p:grpSpPr>
        <p:sp>
          <p:nvSpPr>
            <p:cNvPr id="8388" name="Google Shape;8388;p86"/>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6"/>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6"/>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6"/>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6"/>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86"/>
          <p:cNvGrpSpPr/>
          <p:nvPr/>
        </p:nvGrpSpPr>
        <p:grpSpPr>
          <a:xfrm>
            <a:off x="3066000" y="2256439"/>
            <a:ext cx="355557" cy="354616"/>
            <a:chOff x="-34005425" y="3945575"/>
            <a:chExt cx="293025" cy="292250"/>
          </a:xfrm>
        </p:grpSpPr>
        <p:sp>
          <p:nvSpPr>
            <p:cNvPr id="8394" name="Google Shape;8394;p86"/>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6"/>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6"/>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86"/>
          <p:cNvGrpSpPr/>
          <p:nvPr/>
        </p:nvGrpSpPr>
        <p:grpSpPr>
          <a:xfrm>
            <a:off x="1713099" y="2729615"/>
            <a:ext cx="358408" cy="355557"/>
            <a:chOff x="-32174975" y="3192625"/>
            <a:chExt cx="295375" cy="293025"/>
          </a:xfrm>
        </p:grpSpPr>
        <p:sp>
          <p:nvSpPr>
            <p:cNvPr id="8398" name="Google Shape;8398;p86"/>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6"/>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6"/>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6"/>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2" name="Google Shape;8402;p86"/>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6"/>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4" name="Google Shape;8404;p86"/>
          <p:cNvGrpSpPr/>
          <p:nvPr/>
        </p:nvGrpSpPr>
        <p:grpSpPr>
          <a:xfrm>
            <a:off x="3952249" y="2730570"/>
            <a:ext cx="354586" cy="353645"/>
            <a:chOff x="-30345325" y="3184750"/>
            <a:chExt cx="292225" cy="291450"/>
          </a:xfrm>
        </p:grpSpPr>
        <p:sp>
          <p:nvSpPr>
            <p:cNvPr id="8405" name="Google Shape;8405;p86"/>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6"/>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6"/>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6"/>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6"/>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86"/>
          <p:cNvGrpSpPr/>
          <p:nvPr/>
        </p:nvGrpSpPr>
        <p:grpSpPr>
          <a:xfrm>
            <a:off x="1277001" y="1380546"/>
            <a:ext cx="353645" cy="353645"/>
            <a:chOff x="-35481425" y="3202075"/>
            <a:chExt cx="291450" cy="291450"/>
          </a:xfrm>
        </p:grpSpPr>
        <p:sp>
          <p:nvSpPr>
            <p:cNvPr id="8411" name="Google Shape;8411;p86"/>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6"/>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6"/>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6"/>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6"/>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6"/>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6"/>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86"/>
          <p:cNvGrpSpPr/>
          <p:nvPr/>
        </p:nvGrpSpPr>
        <p:grpSpPr>
          <a:xfrm>
            <a:off x="1276531" y="1822072"/>
            <a:ext cx="354586" cy="352675"/>
            <a:chOff x="-35482200" y="3561225"/>
            <a:chExt cx="292225" cy="290650"/>
          </a:xfrm>
        </p:grpSpPr>
        <p:sp>
          <p:nvSpPr>
            <p:cNvPr id="8419" name="Google Shape;8419;p86"/>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6"/>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6"/>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86"/>
          <p:cNvGrpSpPr/>
          <p:nvPr/>
        </p:nvGrpSpPr>
        <p:grpSpPr>
          <a:xfrm>
            <a:off x="1277001" y="2256940"/>
            <a:ext cx="353645" cy="353615"/>
            <a:chOff x="-35481425" y="3919600"/>
            <a:chExt cx="291450" cy="291425"/>
          </a:xfrm>
        </p:grpSpPr>
        <p:sp>
          <p:nvSpPr>
            <p:cNvPr id="8423" name="Google Shape;8423;p86"/>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6"/>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6"/>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6"/>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6"/>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6"/>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6"/>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6"/>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86"/>
          <p:cNvGrpSpPr/>
          <p:nvPr/>
        </p:nvGrpSpPr>
        <p:grpSpPr>
          <a:xfrm>
            <a:off x="3512636" y="1381031"/>
            <a:ext cx="357468" cy="352675"/>
            <a:chOff x="-33645475" y="3228075"/>
            <a:chExt cx="294600" cy="290650"/>
          </a:xfrm>
        </p:grpSpPr>
        <p:sp>
          <p:nvSpPr>
            <p:cNvPr id="8432" name="Google Shape;8432;p86"/>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6"/>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6"/>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6"/>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6"/>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6"/>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6"/>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86"/>
          <p:cNvGrpSpPr/>
          <p:nvPr/>
        </p:nvGrpSpPr>
        <p:grpSpPr>
          <a:xfrm>
            <a:off x="3513606" y="1821116"/>
            <a:ext cx="355526" cy="354586"/>
            <a:chOff x="-33646250" y="3586425"/>
            <a:chExt cx="293000" cy="292225"/>
          </a:xfrm>
        </p:grpSpPr>
        <p:sp>
          <p:nvSpPr>
            <p:cNvPr id="8440" name="Google Shape;8440;p86"/>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6"/>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86"/>
          <p:cNvGrpSpPr/>
          <p:nvPr/>
        </p:nvGrpSpPr>
        <p:grpSpPr>
          <a:xfrm>
            <a:off x="3514076" y="2255969"/>
            <a:ext cx="354586" cy="355557"/>
            <a:chOff x="-33645475" y="3944800"/>
            <a:chExt cx="292225" cy="293025"/>
          </a:xfrm>
        </p:grpSpPr>
        <p:sp>
          <p:nvSpPr>
            <p:cNvPr id="8443" name="Google Shape;8443;p86"/>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6"/>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6"/>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6"/>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6"/>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6"/>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6"/>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6"/>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6"/>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6"/>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86"/>
          <p:cNvGrpSpPr/>
          <p:nvPr/>
        </p:nvGrpSpPr>
        <p:grpSpPr>
          <a:xfrm>
            <a:off x="2167295" y="2729706"/>
            <a:ext cx="352675" cy="355375"/>
            <a:chOff x="-31809525" y="3192625"/>
            <a:chExt cx="290650" cy="292875"/>
          </a:xfrm>
        </p:grpSpPr>
        <p:sp>
          <p:nvSpPr>
            <p:cNvPr id="8454" name="Google Shape;8454;p86"/>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6"/>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6"/>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6"/>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86"/>
          <p:cNvGrpSpPr/>
          <p:nvPr/>
        </p:nvGrpSpPr>
        <p:grpSpPr>
          <a:xfrm>
            <a:off x="2166810" y="3200258"/>
            <a:ext cx="353645" cy="355557"/>
            <a:chOff x="-31811100" y="3550975"/>
            <a:chExt cx="291450" cy="293025"/>
          </a:xfrm>
        </p:grpSpPr>
        <p:sp>
          <p:nvSpPr>
            <p:cNvPr id="8459" name="Google Shape;8459;p86"/>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6"/>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6"/>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6"/>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6"/>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6"/>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6"/>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86"/>
          <p:cNvGrpSpPr/>
          <p:nvPr/>
        </p:nvGrpSpPr>
        <p:grpSpPr>
          <a:xfrm>
            <a:off x="2160606" y="3664562"/>
            <a:ext cx="366052" cy="356831"/>
            <a:chOff x="-31817400" y="3910025"/>
            <a:chExt cx="301675" cy="294075"/>
          </a:xfrm>
        </p:grpSpPr>
        <p:sp>
          <p:nvSpPr>
            <p:cNvPr id="8467" name="Google Shape;8467;p86"/>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6"/>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6"/>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86"/>
          <p:cNvGrpSpPr/>
          <p:nvPr/>
        </p:nvGrpSpPr>
        <p:grpSpPr>
          <a:xfrm>
            <a:off x="3952234" y="3200743"/>
            <a:ext cx="354616" cy="354586"/>
            <a:chOff x="-30354000" y="3569100"/>
            <a:chExt cx="292250" cy="292225"/>
          </a:xfrm>
        </p:grpSpPr>
        <p:sp>
          <p:nvSpPr>
            <p:cNvPr id="8471" name="Google Shape;8471;p86"/>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6"/>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6"/>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6"/>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6"/>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6"/>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86"/>
          <p:cNvGrpSpPr/>
          <p:nvPr/>
        </p:nvGrpSpPr>
        <p:grpSpPr>
          <a:xfrm>
            <a:off x="1730812" y="1380546"/>
            <a:ext cx="342148" cy="353645"/>
            <a:chOff x="-35118325" y="3202075"/>
            <a:chExt cx="281975" cy="291450"/>
          </a:xfrm>
        </p:grpSpPr>
        <p:sp>
          <p:nvSpPr>
            <p:cNvPr id="8478" name="Google Shape;8478;p86"/>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6"/>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6"/>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6"/>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86"/>
          <p:cNvGrpSpPr/>
          <p:nvPr/>
        </p:nvGrpSpPr>
        <p:grpSpPr>
          <a:xfrm>
            <a:off x="1724593" y="1821799"/>
            <a:ext cx="354586" cy="353221"/>
            <a:chOff x="-35123050" y="3561225"/>
            <a:chExt cx="292225" cy="291100"/>
          </a:xfrm>
        </p:grpSpPr>
        <p:sp>
          <p:nvSpPr>
            <p:cNvPr id="8483" name="Google Shape;8483;p86"/>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6"/>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86"/>
          <p:cNvGrpSpPr/>
          <p:nvPr/>
        </p:nvGrpSpPr>
        <p:grpSpPr>
          <a:xfrm>
            <a:off x="1766652" y="2256940"/>
            <a:ext cx="270467" cy="353615"/>
            <a:chOff x="-35089175" y="3919600"/>
            <a:chExt cx="222900" cy="291425"/>
          </a:xfrm>
        </p:grpSpPr>
        <p:sp>
          <p:nvSpPr>
            <p:cNvPr id="8486" name="Google Shape;8486;p86"/>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6"/>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86"/>
          <p:cNvGrpSpPr/>
          <p:nvPr/>
        </p:nvGrpSpPr>
        <p:grpSpPr>
          <a:xfrm>
            <a:off x="3963648" y="1380303"/>
            <a:ext cx="336445" cy="354131"/>
            <a:chOff x="-33277650" y="3226875"/>
            <a:chExt cx="277275" cy="291850"/>
          </a:xfrm>
        </p:grpSpPr>
        <p:sp>
          <p:nvSpPr>
            <p:cNvPr id="8489" name="Google Shape;8489;p86"/>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6"/>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6"/>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6"/>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6"/>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6"/>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6"/>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86"/>
          <p:cNvGrpSpPr/>
          <p:nvPr/>
        </p:nvGrpSpPr>
        <p:grpSpPr>
          <a:xfrm>
            <a:off x="3955048" y="1821587"/>
            <a:ext cx="353645" cy="353645"/>
            <a:chOff x="-33286325" y="3586425"/>
            <a:chExt cx="291450" cy="291450"/>
          </a:xfrm>
        </p:grpSpPr>
        <p:sp>
          <p:nvSpPr>
            <p:cNvPr id="8497" name="Google Shape;8497;p86"/>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6"/>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6"/>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6"/>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6"/>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86"/>
          <p:cNvGrpSpPr/>
          <p:nvPr/>
        </p:nvGrpSpPr>
        <p:grpSpPr>
          <a:xfrm>
            <a:off x="3955048" y="2255969"/>
            <a:ext cx="353645" cy="355557"/>
            <a:chOff x="-33286325" y="3944800"/>
            <a:chExt cx="291450" cy="293025"/>
          </a:xfrm>
        </p:grpSpPr>
        <p:sp>
          <p:nvSpPr>
            <p:cNvPr id="8503" name="Google Shape;8503;p86"/>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6"/>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6"/>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6"/>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86"/>
          <p:cNvGrpSpPr/>
          <p:nvPr/>
        </p:nvGrpSpPr>
        <p:grpSpPr>
          <a:xfrm>
            <a:off x="2613445" y="2729129"/>
            <a:ext cx="353645" cy="356527"/>
            <a:chOff x="-31452725" y="3191825"/>
            <a:chExt cx="291450" cy="293825"/>
          </a:xfrm>
        </p:grpSpPr>
        <p:sp>
          <p:nvSpPr>
            <p:cNvPr id="8508" name="Google Shape;8508;p86"/>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6"/>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6"/>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6"/>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86"/>
          <p:cNvGrpSpPr/>
          <p:nvPr/>
        </p:nvGrpSpPr>
        <p:grpSpPr>
          <a:xfrm>
            <a:off x="2612975" y="3200744"/>
            <a:ext cx="354586" cy="354586"/>
            <a:chOff x="-31452725" y="3551775"/>
            <a:chExt cx="292225" cy="292225"/>
          </a:xfrm>
        </p:grpSpPr>
        <p:sp>
          <p:nvSpPr>
            <p:cNvPr id="8513" name="Google Shape;8513;p86"/>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6"/>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6"/>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6"/>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86"/>
          <p:cNvGrpSpPr/>
          <p:nvPr/>
        </p:nvGrpSpPr>
        <p:grpSpPr>
          <a:xfrm>
            <a:off x="2611534" y="3664729"/>
            <a:ext cx="357468" cy="356497"/>
            <a:chOff x="-31455100" y="3909350"/>
            <a:chExt cx="294600" cy="293800"/>
          </a:xfrm>
        </p:grpSpPr>
        <p:sp>
          <p:nvSpPr>
            <p:cNvPr id="8518" name="Google Shape;8518;p86"/>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6"/>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86"/>
          <p:cNvGrpSpPr/>
          <p:nvPr/>
        </p:nvGrpSpPr>
        <p:grpSpPr>
          <a:xfrm>
            <a:off x="3952719" y="3665684"/>
            <a:ext cx="353645" cy="354586"/>
            <a:chOff x="-30345325" y="3918800"/>
            <a:chExt cx="291450" cy="292225"/>
          </a:xfrm>
        </p:grpSpPr>
        <p:sp>
          <p:nvSpPr>
            <p:cNvPr id="8521" name="Google Shape;8521;p86"/>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6"/>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6"/>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6"/>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6"/>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86"/>
          <p:cNvGrpSpPr/>
          <p:nvPr/>
        </p:nvGrpSpPr>
        <p:grpSpPr>
          <a:xfrm>
            <a:off x="2172184" y="1821587"/>
            <a:ext cx="353645" cy="353645"/>
            <a:chOff x="-34763900" y="3561225"/>
            <a:chExt cx="291450" cy="291450"/>
          </a:xfrm>
        </p:grpSpPr>
        <p:sp>
          <p:nvSpPr>
            <p:cNvPr id="8527" name="Google Shape;8527;p86"/>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6"/>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6"/>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0" name="Google Shape;8530;p86"/>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86"/>
          <p:cNvGrpSpPr/>
          <p:nvPr/>
        </p:nvGrpSpPr>
        <p:grpSpPr>
          <a:xfrm>
            <a:off x="827081" y="2730099"/>
            <a:ext cx="354586" cy="354586"/>
            <a:chOff x="-32927950" y="3227275"/>
            <a:chExt cx="292225" cy="292225"/>
          </a:xfrm>
        </p:grpSpPr>
        <p:sp>
          <p:nvSpPr>
            <p:cNvPr id="8532" name="Google Shape;8532;p86"/>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6"/>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6"/>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6"/>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6"/>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86"/>
          <p:cNvGrpSpPr/>
          <p:nvPr/>
        </p:nvGrpSpPr>
        <p:grpSpPr>
          <a:xfrm>
            <a:off x="826596" y="3201213"/>
            <a:ext cx="355557" cy="353645"/>
            <a:chOff x="-32927950" y="3586425"/>
            <a:chExt cx="293025" cy="291450"/>
          </a:xfrm>
        </p:grpSpPr>
        <p:sp>
          <p:nvSpPr>
            <p:cNvPr id="8538" name="Google Shape;8538;p86"/>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6"/>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6"/>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6"/>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6"/>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86"/>
          <p:cNvGrpSpPr/>
          <p:nvPr/>
        </p:nvGrpSpPr>
        <p:grpSpPr>
          <a:xfrm>
            <a:off x="827081" y="3665198"/>
            <a:ext cx="354586" cy="355557"/>
            <a:chOff x="-32927950" y="3944800"/>
            <a:chExt cx="292225" cy="293025"/>
          </a:xfrm>
        </p:grpSpPr>
        <p:sp>
          <p:nvSpPr>
            <p:cNvPr id="8544" name="Google Shape;8544;p86"/>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6"/>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6"/>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6"/>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6"/>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6"/>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6"/>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6"/>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6"/>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86"/>
          <p:cNvGrpSpPr/>
          <p:nvPr/>
        </p:nvGrpSpPr>
        <p:grpSpPr>
          <a:xfrm>
            <a:off x="3055873" y="2730449"/>
            <a:ext cx="354586" cy="353888"/>
            <a:chOff x="-31094350" y="3194000"/>
            <a:chExt cx="292225" cy="291650"/>
          </a:xfrm>
        </p:grpSpPr>
        <p:sp>
          <p:nvSpPr>
            <p:cNvPr id="8554" name="Google Shape;8554;p86"/>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6"/>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6"/>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6"/>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6"/>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6"/>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6"/>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6"/>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86"/>
          <p:cNvGrpSpPr/>
          <p:nvPr/>
        </p:nvGrpSpPr>
        <p:grpSpPr>
          <a:xfrm>
            <a:off x="3056343" y="3200941"/>
            <a:ext cx="353645" cy="354191"/>
            <a:chOff x="-31093575" y="3552550"/>
            <a:chExt cx="291450" cy="291900"/>
          </a:xfrm>
        </p:grpSpPr>
        <p:sp>
          <p:nvSpPr>
            <p:cNvPr id="8563" name="Google Shape;8563;p86"/>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6"/>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6"/>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6"/>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86"/>
          <p:cNvGrpSpPr/>
          <p:nvPr/>
        </p:nvGrpSpPr>
        <p:grpSpPr>
          <a:xfrm>
            <a:off x="2182711" y="1380546"/>
            <a:ext cx="332593" cy="353645"/>
            <a:chOff x="-34755225" y="3202075"/>
            <a:chExt cx="274100" cy="291450"/>
          </a:xfrm>
        </p:grpSpPr>
        <p:sp>
          <p:nvSpPr>
            <p:cNvPr id="8568" name="Google Shape;8568;p86"/>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6"/>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6"/>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6"/>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6"/>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6"/>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6"/>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86"/>
          <p:cNvGrpSpPr/>
          <p:nvPr/>
        </p:nvGrpSpPr>
        <p:grpSpPr>
          <a:xfrm>
            <a:off x="3056343" y="3666169"/>
            <a:ext cx="353645" cy="353615"/>
            <a:chOff x="-31093575" y="3911725"/>
            <a:chExt cx="291450" cy="291425"/>
          </a:xfrm>
        </p:grpSpPr>
        <p:sp>
          <p:nvSpPr>
            <p:cNvPr id="8576" name="Google Shape;8576;p86"/>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6"/>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86"/>
          <p:cNvGrpSpPr/>
          <p:nvPr/>
        </p:nvGrpSpPr>
        <p:grpSpPr>
          <a:xfrm>
            <a:off x="2165773" y="4123136"/>
            <a:ext cx="356497" cy="354586"/>
            <a:chOff x="-29946000" y="3183175"/>
            <a:chExt cx="293800" cy="292225"/>
          </a:xfrm>
        </p:grpSpPr>
        <p:sp>
          <p:nvSpPr>
            <p:cNvPr id="8579" name="Google Shape;8579;p86"/>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6"/>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6"/>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6"/>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6"/>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6"/>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86"/>
          <p:cNvGrpSpPr/>
          <p:nvPr/>
        </p:nvGrpSpPr>
        <p:grpSpPr>
          <a:xfrm>
            <a:off x="2610305" y="1380289"/>
            <a:ext cx="358408" cy="354161"/>
            <a:chOff x="-34408675" y="3202075"/>
            <a:chExt cx="295375" cy="291875"/>
          </a:xfrm>
        </p:grpSpPr>
        <p:sp>
          <p:nvSpPr>
            <p:cNvPr id="8586" name="Google Shape;8586;p86"/>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6"/>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6"/>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6"/>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86"/>
          <p:cNvGrpSpPr/>
          <p:nvPr/>
        </p:nvGrpSpPr>
        <p:grpSpPr>
          <a:xfrm>
            <a:off x="2612216" y="1820283"/>
            <a:ext cx="354586" cy="356254"/>
            <a:chOff x="-34405525" y="3558075"/>
            <a:chExt cx="292225" cy="293600"/>
          </a:xfrm>
        </p:grpSpPr>
        <p:sp>
          <p:nvSpPr>
            <p:cNvPr id="8591" name="Google Shape;8591;p86"/>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6"/>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6"/>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86"/>
          <p:cNvGrpSpPr/>
          <p:nvPr/>
        </p:nvGrpSpPr>
        <p:grpSpPr>
          <a:xfrm>
            <a:off x="2611730" y="2256940"/>
            <a:ext cx="355557" cy="353615"/>
            <a:chOff x="-34406325" y="3919600"/>
            <a:chExt cx="293025" cy="291425"/>
          </a:xfrm>
        </p:grpSpPr>
        <p:sp>
          <p:nvSpPr>
            <p:cNvPr id="8595" name="Google Shape;8595;p86"/>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6"/>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6"/>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6"/>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6"/>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6"/>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6"/>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86"/>
          <p:cNvGrpSpPr/>
          <p:nvPr/>
        </p:nvGrpSpPr>
        <p:grpSpPr>
          <a:xfrm>
            <a:off x="1275628" y="2736303"/>
            <a:ext cx="353645" cy="342179"/>
            <a:chOff x="-32568800" y="3232000"/>
            <a:chExt cx="291450" cy="282000"/>
          </a:xfrm>
        </p:grpSpPr>
        <p:sp>
          <p:nvSpPr>
            <p:cNvPr id="8603" name="Google Shape;8603;p86"/>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6"/>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86"/>
          <p:cNvGrpSpPr/>
          <p:nvPr/>
        </p:nvGrpSpPr>
        <p:grpSpPr>
          <a:xfrm>
            <a:off x="1275158" y="3201213"/>
            <a:ext cx="354586" cy="353645"/>
            <a:chOff x="-32569575" y="3586425"/>
            <a:chExt cx="292225" cy="291450"/>
          </a:xfrm>
        </p:grpSpPr>
        <p:sp>
          <p:nvSpPr>
            <p:cNvPr id="8606" name="Google Shape;8606;p86"/>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6"/>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86"/>
          <p:cNvGrpSpPr/>
          <p:nvPr/>
        </p:nvGrpSpPr>
        <p:grpSpPr>
          <a:xfrm>
            <a:off x="1266073" y="3665805"/>
            <a:ext cx="372756" cy="354343"/>
            <a:chOff x="-32576675" y="3944600"/>
            <a:chExt cx="307200" cy="292025"/>
          </a:xfrm>
        </p:grpSpPr>
        <p:sp>
          <p:nvSpPr>
            <p:cNvPr id="8609" name="Google Shape;8609;p86"/>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6"/>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86"/>
          <p:cNvGrpSpPr/>
          <p:nvPr/>
        </p:nvGrpSpPr>
        <p:grpSpPr>
          <a:xfrm>
            <a:off x="3511040" y="2730100"/>
            <a:ext cx="354586" cy="354586"/>
            <a:chOff x="-30735200" y="3192625"/>
            <a:chExt cx="292225" cy="292225"/>
          </a:xfrm>
        </p:grpSpPr>
        <p:sp>
          <p:nvSpPr>
            <p:cNvPr id="8612" name="Google Shape;8612;p86"/>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6"/>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6"/>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6"/>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6"/>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6"/>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6"/>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86"/>
          <p:cNvGrpSpPr/>
          <p:nvPr/>
        </p:nvGrpSpPr>
        <p:grpSpPr>
          <a:xfrm>
            <a:off x="3511040" y="3201532"/>
            <a:ext cx="354586" cy="353008"/>
            <a:chOff x="-30735200" y="3552550"/>
            <a:chExt cx="292225" cy="290925"/>
          </a:xfrm>
        </p:grpSpPr>
        <p:sp>
          <p:nvSpPr>
            <p:cNvPr id="8620" name="Google Shape;8620;p86"/>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6"/>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86"/>
          <p:cNvGrpSpPr/>
          <p:nvPr/>
        </p:nvGrpSpPr>
        <p:grpSpPr>
          <a:xfrm>
            <a:off x="3511040" y="3666154"/>
            <a:ext cx="354586" cy="353645"/>
            <a:chOff x="-30735200" y="3910925"/>
            <a:chExt cx="292225" cy="291450"/>
          </a:xfrm>
        </p:grpSpPr>
        <p:sp>
          <p:nvSpPr>
            <p:cNvPr id="8623" name="Google Shape;8623;p86"/>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6"/>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5" name="Google Shape;8625;p86"/>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6" name="Google Shape;8626;p86"/>
          <p:cNvGrpSpPr/>
          <p:nvPr/>
        </p:nvGrpSpPr>
        <p:grpSpPr>
          <a:xfrm>
            <a:off x="4864547" y="1375808"/>
            <a:ext cx="358971" cy="359224"/>
            <a:chOff x="-57956275" y="3197925"/>
            <a:chExt cx="319000" cy="319225"/>
          </a:xfrm>
        </p:grpSpPr>
        <p:sp>
          <p:nvSpPr>
            <p:cNvPr id="8627" name="Google Shape;8627;p86"/>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6"/>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6"/>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6"/>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6"/>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6"/>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6"/>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86"/>
          <p:cNvGrpSpPr/>
          <p:nvPr/>
        </p:nvGrpSpPr>
        <p:grpSpPr>
          <a:xfrm>
            <a:off x="4886701" y="1832234"/>
            <a:ext cx="314662" cy="358971"/>
            <a:chOff x="-57940525" y="3590375"/>
            <a:chExt cx="279625" cy="319000"/>
          </a:xfrm>
        </p:grpSpPr>
        <p:sp>
          <p:nvSpPr>
            <p:cNvPr id="8635" name="Google Shape;8635;p86"/>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6"/>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6"/>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6"/>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6"/>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86"/>
          <p:cNvGrpSpPr/>
          <p:nvPr/>
        </p:nvGrpSpPr>
        <p:grpSpPr>
          <a:xfrm>
            <a:off x="4857582" y="2273605"/>
            <a:ext cx="358099" cy="358999"/>
            <a:chOff x="-57959425" y="3982600"/>
            <a:chExt cx="318225" cy="319025"/>
          </a:xfrm>
        </p:grpSpPr>
        <p:sp>
          <p:nvSpPr>
            <p:cNvPr id="8641" name="Google Shape;8641;p86"/>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6"/>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6"/>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6"/>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86"/>
          <p:cNvGrpSpPr/>
          <p:nvPr/>
        </p:nvGrpSpPr>
        <p:grpSpPr>
          <a:xfrm>
            <a:off x="7057749" y="1376934"/>
            <a:ext cx="357226" cy="357226"/>
            <a:chOff x="-55987225" y="3198925"/>
            <a:chExt cx="317450" cy="317450"/>
          </a:xfrm>
        </p:grpSpPr>
        <p:sp>
          <p:nvSpPr>
            <p:cNvPr id="8646" name="Google Shape;8646;p86"/>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6"/>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6"/>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6"/>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86"/>
          <p:cNvGrpSpPr/>
          <p:nvPr/>
        </p:nvGrpSpPr>
        <p:grpSpPr>
          <a:xfrm>
            <a:off x="7057749" y="1832965"/>
            <a:ext cx="357226" cy="357367"/>
            <a:chOff x="-55987225" y="3591025"/>
            <a:chExt cx="317450" cy="317575"/>
          </a:xfrm>
        </p:grpSpPr>
        <p:sp>
          <p:nvSpPr>
            <p:cNvPr id="8651" name="Google Shape;8651;p86"/>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6"/>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6"/>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6"/>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6"/>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86"/>
          <p:cNvGrpSpPr/>
          <p:nvPr/>
        </p:nvGrpSpPr>
        <p:grpSpPr>
          <a:xfrm>
            <a:off x="7071665" y="2273605"/>
            <a:ext cx="358999" cy="358999"/>
            <a:chOff x="-55988800" y="3982600"/>
            <a:chExt cx="319025" cy="319025"/>
          </a:xfrm>
        </p:grpSpPr>
        <p:sp>
          <p:nvSpPr>
            <p:cNvPr id="8657" name="Google Shape;8657;p86"/>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6"/>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6"/>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6"/>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6"/>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86"/>
          <p:cNvGrpSpPr/>
          <p:nvPr/>
        </p:nvGrpSpPr>
        <p:grpSpPr>
          <a:xfrm>
            <a:off x="5730184" y="2731562"/>
            <a:ext cx="356326" cy="358971"/>
            <a:chOff x="-54026025" y="3192625"/>
            <a:chExt cx="316650" cy="319000"/>
          </a:xfrm>
        </p:grpSpPr>
        <p:sp>
          <p:nvSpPr>
            <p:cNvPr id="8663" name="Google Shape;8663;p86"/>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6"/>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6"/>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6"/>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6"/>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6"/>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6"/>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6"/>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86"/>
          <p:cNvGrpSpPr/>
          <p:nvPr/>
        </p:nvGrpSpPr>
        <p:grpSpPr>
          <a:xfrm>
            <a:off x="5750130" y="3202536"/>
            <a:ext cx="316434" cy="358099"/>
            <a:chOff x="-54007925" y="3584850"/>
            <a:chExt cx="281200" cy="318225"/>
          </a:xfrm>
        </p:grpSpPr>
        <p:sp>
          <p:nvSpPr>
            <p:cNvPr id="8672" name="Google Shape;8672;p86"/>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6"/>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6"/>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6"/>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6"/>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6"/>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86"/>
          <p:cNvGrpSpPr/>
          <p:nvPr/>
        </p:nvGrpSpPr>
        <p:grpSpPr>
          <a:xfrm>
            <a:off x="5750130" y="3664421"/>
            <a:ext cx="316434" cy="358914"/>
            <a:chOff x="-54007925" y="3975575"/>
            <a:chExt cx="281200" cy="318950"/>
          </a:xfrm>
        </p:grpSpPr>
        <p:sp>
          <p:nvSpPr>
            <p:cNvPr id="8679" name="Google Shape;8679;p86"/>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6"/>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6"/>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6"/>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86"/>
          <p:cNvGrpSpPr/>
          <p:nvPr/>
        </p:nvGrpSpPr>
        <p:grpSpPr>
          <a:xfrm>
            <a:off x="7984996" y="2748891"/>
            <a:ext cx="274770" cy="358492"/>
            <a:chOff x="-52005775" y="3208025"/>
            <a:chExt cx="244175" cy="318575"/>
          </a:xfrm>
        </p:grpSpPr>
        <p:sp>
          <p:nvSpPr>
            <p:cNvPr id="8684" name="Google Shape;8684;p86"/>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6"/>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6"/>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6"/>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6"/>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6"/>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6"/>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6"/>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6"/>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6"/>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6"/>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86"/>
          <p:cNvGrpSpPr/>
          <p:nvPr/>
        </p:nvGrpSpPr>
        <p:grpSpPr>
          <a:xfrm>
            <a:off x="5291462" y="1376934"/>
            <a:ext cx="358099" cy="358099"/>
            <a:chOff x="-57568775" y="3198925"/>
            <a:chExt cx="318225" cy="318225"/>
          </a:xfrm>
        </p:grpSpPr>
        <p:sp>
          <p:nvSpPr>
            <p:cNvPr id="8696" name="Google Shape;8696;p86"/>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6"/>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6"/>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6"/>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6"/>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6"/>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86"/>
          <p:cNvGrpSpPr/>
          <p:nvPr/>
        </p:nvGrpSpPr>
        <p:grpSpPr>
          <a:xfrm>
            <a:off x="5313181" y="1832234"/>
            <a:ext cx="314662" cy="358099"/>
            <a:chOff x="-57549075" y="3590375"/>
            <a:chExt cx="279625" cy="318225"/>
          </a:xfrm>
        </p:grpSpPr>
        <p:sp>
          <p:nvSpPr>
            <p:cNvPr id="8703" name="Google Shape;8703;p86"/>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6"/>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6"/>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6"/>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86"/>
          <p:cNvGrpSpPr/>
          <p:nvPr/>
        </p:nvGrpSpPr>
        <p:grpSpPr>
          <a:xfrm>
            <a:off x="5305378" y="2273605"/>
            <a:ext cx="359871" cy="359871"/>
            <a:chOff x="-57570350" y="3982600"/>
            <a:chExt cx="319800" cy="319800"/>
          </a:xfrm>
        </p:grpSpPr>
        <p:sp>
          <p:nvSpPr>
            <p:cNvPr id="8708" name="Google Shape;8708;p86"/>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6"/>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6"/>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6"/>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86"/>
          <p:cNvGrpSpPr/>
          <p:nvPr/>
        </p:nvGrpSpPr>
        <p:grpSpPr>
          <a:xfrm>
            <a:off x="7520416" y="1376033"/>
            <a:ext cx="314662" cy="358999"/>
            <a:chOff x="-55576850" y="3198125"/>
            <a:chExt cx="279625" cy="319025"/>
          </a:xfrm>
        </p:grpSpPr>
        <p:sp>
          <p:nvSpPr>
            <p:cNvPr id="8713" name="Google Shape;8713;p86"/>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6"/>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6"/>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6"/>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86"/>
          <p:cNvGrpSpPr/>
          <p:nvPr/>
        </p:nvGrpSpPr>
        <p:grpSpPr>
          <a:xfrm>
            <a:off x="7497812" y="1832009"/>
            <a:ext cx="359871" cy="358324"/>
            <a:chOff x="-55596550" y="3590175"/>
            <a:chExt cx="319800" cy="318425"/>
          </a:xfrm>
        </p:grpSpPr>
        <p:sp>
          <p:nvSpPr>
            <p:cNvPr id="8718" name="Google Shape;8718;p86"/>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6"/>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6"/>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6"/>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86"/>
          <p:cNvGrpSpPr/>
          <p:nvPr/>
        </p:nvGrpSpPr>
        <p:grpSpPr>
          <a:xfrm>
            <a:off x="7513049" y="2273351"/>
            <a:ext cx="358999" cy="359252"/>
            <a:chOff x="-55595775" y="3982375"/>
            <a:chExt cx="319025" cy="319250"/>
          </a:xfrm>
        </p:grpSpPr>
        <p:sp>
          <p:nvSpPr>
            <p:cNvPr id="8723" name="Google Shape;8723;p86"/>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6"/>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6"/>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6"/>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6"/>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6"/>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86"/>
          <p:cNvGrpSpPr/>
          <p:nvPr/>
        </p:nvGrpSpPr>
        <p:grpSpPr>
          <a:xfrm>
            <a:off x="6170232" y="2731562"/>
            <a:ext cx="358999" cy="358099"/>
            <a:chOff x="-53635375" y="3192625"/>
            <a:chExt cx="319025" cy="318225"/>
          </a:xfrm>
        </p:grpSpPr>
        <p:sp>
          <p:nvSpPr>
            <p:cNvPr id="8730" name="Google Shape;8730;p86"/>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6"/>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6"/>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86"/>
          <p:cNvGrpSpPr/>
          <p:nvPr/>
        </p:nvGrpSpPr>
        <p:grpSpPr>
          <a:xfrm>
            <a:off x="6192401" y="3202536"/>
            <a:ext cx="314662" cy="358999"/>
            <a:chOff x="-53615675" y="3584850"/>
            <a:chExt cx="279625" cy="319025"/>
          </a:xfrm>
        </p:grpSpPr>
        <p:sp>
          <p:nvSpPr>
            <p:cNvPr id="8734" name="Google Shape;8734;p86"/>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6"/>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6"/>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86"/>
          <p:cNvGrpSpPr/>
          <p:nvPr/>
        </p:nvGrpSpPr>
        <p:grpSpPr>
          <a:xfrm>
            <a:off x="6170246" y="3665461"/>
            <a:ext cx="358971" cy="357874"/>
            <a:chOff x="-53634575" y="3976500"/>
            <a:chExt cx="319000" cy="318025"/>
          </a:xfrm>
        </p:grpSpPr>
        <p:sp>
          <p:nvSpPr>
            <p:cNvPr id="8738" name="Google Shape;8738;p86"/>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6"/>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6"/>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6"/>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6"/>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6"/>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6"/>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6"/>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86"/>
          <p:cNvGrpSpPr/>
          <p:nvPr/>
        </p:nvGrpSpPr>
        <p:grpSpPr>
          <a:xfrm>
            <a:off x="7965050" y="3208415"/>
            <a:ext cx="314662" cy="358436"/>
            <a:chOff x="-52023900" y="3590075"/>
            <a:chExt cx="279625" cy="318525"/>
          </a:xfrm>
        </p:grpSpPr>
        <p:sp>
          <p:nvSpPr>
            <p:cNvPr id="8747" name="Google Shape;8747;p86"/>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6"/>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6"/>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6"/>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6"/>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6"/>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6"/>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86"/>
          <p:cNvGrpSpPr/>
          <p:nvPr/>
        </p:nvGrpSpPr>
        <p:grpSpPr>
          <a:xfrm>
            <a:off x="5728292" y="1376934"/>
            <a:ext cx="358971" cy="358971"/>
            <a:chOff x="-57173375" y="3198925"/>
            <a:chExt cx="319000" cy="319000"/>
          </a:xfrm>
        </p:grpSpPr>
        <p:sp>
          <p:nvSpPr>
            <p:cNvPr id="8755" name="Google Shape;8755;p86"/>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6"/>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6"/>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6"/>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86"/>
          <p:cNvGrpSpPr/>
          <p:nvPr/>
        </p:nvGrpSpPr>
        <p:grpSpPr>
          <a:xfrm>
            <a:off x="5729178" y="1854374"/>
            <a:ext cx="357198" cy="314690"/>
            <a:chOff x="-57176525" y="3610050"/>
            <a:chExt cx="317425" cy="279650"/>
          </a:xfrm>
        </p:grpSpPr>
        <p:sp>
          <p:nvSpPr>
            <p:cNvPr id="8760" name="Google Shape;8760;p86"/>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6"/>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6"/>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6"/>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6"/>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86"/>
          <p:cNvGrpSpPr/>
          <p:nvPr/>
        </p:nvGrpSpPr>
        <p:grpSpPr>
          <a:xfrm>
            <a:off x="7939633" y="1376934"/>
            <a:ext cx="358099" cy="356326"/>
            <a:chOff x="-55202750" y="3198925"/>
            <a:chExt cx="318225" cy="316650"/>
          </a:xfrm>
        </p:grpSpPr>
        <p:sp>
          <p:nvSpPr>
            <p:cNvPr id="8766" name="Google Shape;8766;p86"/>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6"/>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86"/>
          <p:cNvGrpSpPr/>
          <p:nvPr/>
        </p:nvGrpSpPr>
        <p:grpSpPr>
          <a:xfrm>
            <a:off x="7950267" y="1832234"/>
            <a:ext cx="336830" cy="358099"/>
            <a:chOff x="-55194875" y="3590375"/>
            <a:chExt cx="299325" cy="318225"/>
          </a:xfrm>
        </p:grpSpPr>
        <p:sp>
          <p:nvSpPr>
            <p:cNvPr id="8769" name="Google Shape;8769;p86"/>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6"/>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6"/>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6"/>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6"/>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86"/>
          <p:cNvGrpSpPr/>
          <p:nvPr/>
        </p:nvGrpSpPr>
        <p:grpSpPr>
          <a:xfrm>
            <a:off x="7954884" y="2274505"/>
            <a:ext cx="357198" cy="357198"/>
            <a:chOff x="-55203525" y="3983400"/>
            <a:chExt cx="317425" cy="317425"/>
          </a:xfrm>
        </p:grpSpPr>
        <p:sp>
          <p:nvSpPr>
            <p:cNvPr id="8775" name="Google Shape;8775;p86"/>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6"/>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6"/>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86"/>
          <p:cNvGrpSpPr/>
          <p:nvPr/>
        </p:nvGrpSpPr>
        <p:grpSpPr>
          <a:xfrm>
            <a:off x="6621365" y="2731562"/>
            <a:ext cx="335930" cy="358971"/>
            <a:chOff x="-53232900" y="3192625"/>
            <a:chExt cx="298525" cy="319000"/>
          </a:xfrm>
        </p:grpSpPr>
        <p:sp>
          <p:nvSpPr>
            <p:cNvPr id="8779" name="Google Shape;8779;p86"/>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6"/>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6"/>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6"/>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6"/>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6"/>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6"/>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6"/>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86"/>
          <p:cNvGrpSpPr/>
          <p:nvPr/>
        </p:nvGrpSpPr>
        <p:grpSpPr>
          <a:xfrm>
            <a:off x="6610731" y="3202536"/>
            <a:ext cx="357198" cy="356326"/>
            <a:chOff x="-53242350" y="3584850"/>
            <a:chExt cx="317425" cy="316650"/>
          </a:xfrm>
        </p:grpSpPr>
        <p:sp>
          <p:nvSpPr>
            <p:cNvPr id="8788" name="Google Shape;8788;p86"/>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6"/>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6"/>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6"/>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6"/>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86"/>
          <p:cNvGrpSpPr/>
          <p:nvPr/>
        </p:nvGrpSpPr>
        <p:grpSpPr>
          <a:xfrm>
            <a:off x="6631999" y="3665236"/>
            <a:ext cx="314662" cy="358999"/>
            <a:chOff x="-53224225" y="3976300"/>
            <a:chExt cx="279625" cy="319025"/>
          </a:xfrm>
        </p:grpSpPr>
        <p:sp>
          <p:nvSpPr>
            <p:cNvPr id="8794" name="Google Shape;8794;p86"/>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6"/>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6"/>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6"/>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6"/>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6"/>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6"/>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86"/>
          <p:cNvGrpSpPr/>
          <p:nvPr/>
        </p:nvGrpSpPr>
        <p:grpSpPr>
          <a:xfrm>
            <a:off x="7942896" y="3672917"/>
            <a:ext cx="358971" cy="358408"/>
            <a:chOff x="-52043575" y="3983125"/>
            <a:chExt cx="319000" cy="318500"/>
          </a:xfrm>
        </p:grpSpPr>
        <p:sp>
          <p:nvSpPr>
            <p:cNvPr id="8802" name="Google Shape;8802;p86"/>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6"/>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6"/>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6"/>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6"/>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6"/>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6"/>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6"/>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6"/>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86"/>
          <p:cNvGrpSpPr/>
          <p:nvPr/>
        </p:nvGrpSpPr>
        <p:grpSpPr>
          <a:xfrm>
            <a:off x="6196836" y="1376934"/>
            <a:ext cx="314662" cy="358971"/>
            <a:chOff x="-56766175" y="3198925"/>
            <a:chExt cx="279625" cy="319000"/>
          </a:xfrm>
        </p:grpSpPr>
        <p:sp>
          <p:nvSpPr>
            <p:cNvPr id="8812" name="Google Shape;8812;p86"/>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6"/>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6"/>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6"/>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6"/>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6"/>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6"/>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86"/>
          <p:cNvGrpSpPr/>
          <p:nvPr/>
        </p:nvGrpSpPr>
        <p:grpSpPr>
          <a:xfrm>
            <a:off x="6195950" y="1832234"/>
            <a:ext cx="316434" cy="358099"/>
            <a:chOff x="-56766175" y="3590375"/>
            <a:chExt cx="281200" cy="318225"/>
          </a:xfrm>
        </p:grpSpPr>
        <p:sp>
          <p:nvSpPr>
            <p:cNvPr id="8820" name="Google Shape;8820;p86"/>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6"/>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6"/>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6"/>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6"/>
          <p:cNvGrpSpPr/>
          <p:nvPr/>
        </p:nvGrpSpPr>
        <p:grpSpPr>
          <a:xfrm>
            <a:off x="6232906" y="2273605"/>
            <a:ext cx="272126" cy="358099"/>
            <a:chOff x="-56747275" y="3982600"/>
            <a:chExt cx="241825" cy="318225"/>
          </a:xfrm>
        </p:grpSpPr>
        <p:sp>
          <p:nvSpPr>
            <p:cNvPr id="8825" name="Google Shape;8825;p86"/>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6"/>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6"/>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6"/>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6"/>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6"/>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6"/>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86"/>
          <p:cNvGrpSpPr/>
          <p:nvPr/>
        </p:nvGrpSpPr>
        <p:grpSpPr>
          <a:xfrm>
            <a:off x="4840657" y="3215842"/>
            <a:ext cx="358999" cy="342991"/>
            <a:chOff x="-54812875" y="3596675"/>
            <a:chExt cx="319025" cy="304800"/>
          </a:xfrm>
        </p:grpSpPr>
        <p:sp>
          <p:nvSpPr>
            <p:cNvPr id="8833" name="Google Shape;8833;p86"/>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6"/>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6"/>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6"/>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6"/>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6"/>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6"/>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0" name="Google Shape;8840;p86"/>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6"/>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2" name="Google Shape;8842;p86"/>
          <p:cNvGrpSpPr/>
          <p:nvPr/>
        </p:nvGrpSpPr>
        <p:grpSpPr>
          <a:xfrm>
            <a:off x="4862826" y="3672326"/>
            <a:ext cx="314662" cy="358099"/>
            <a:chOff x="-54793175" y="3982600"/>
            <a:chExt cx="279625" cy="318225"/>
          </a:xfrm>
        </p:grpSpPr>
        <p:sp>
          <p:nvSpPr>
            <p:cNvPr id="8843" name="Google Shape;8843;p86"/>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6"/>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6"/>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6"/>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6"/>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6"/>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6"/>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86"/>
          <p:cNvGrpSpPr/>
          <p:nvPr/>
        </p:nvGrpSpPr>
        <p:grpSpPr>
          <a:xfrm>
            <a:off x="7074284" y="2731562"/>
            <a:ext cx="314662" cy="358099"/>
            <a:chOff x="-52832000" y="3192625"/>
            <a:chExt cx="279625" cy="318225"/>
          </a:xfrm>
        </p:grpSpPr>
        <p:sp>
          <p:nvSpPr>
            <p:cNvPr id="8851" name="Google Shape;8851;p86"/>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6"/>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6"/>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6"/>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6"/>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6"/>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6"/>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6"/>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86"/>
          <p:cNvGrpSpPr/>
          <p:nvPr/>
        </p:nvGrpSpPr>
        <p:grpSpPr>
          <a:xfrm>
            <a:off x="5760817" y="2272929"/>
            <a:ext cx="323524" cy="358774"/>
            <a:chOff x="-57162350" y="3982000"/>
            <a:chExt cx="287500" cy="318825"/>
          </a:xfrm>
        </p:grpSpPr>
        <p:sp>
          <p:nvSpPr>
            <p:cNvPr id="8860" name="Google Shape;8860;p86"/>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6"/>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6"/>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6"/>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6"/>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6"/>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6"/>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6"/>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86"/>
          <p:cNvGrpSpPr/>
          <p:nvPr/>
        </p:nvGrpSpPr>
        <p:grpSpPr>
          <a:xfrm>
            <a:off x="7052130" y="3203436"/>
            <a:ext cx="358971" cy="357198"/>
            <a:chOff x="-52851675" y="3585650"/>
            <a:chExt cx="319000" cy="317425"/>
          </a:xfrm>
        </p:grpSpPr>
        <p:sp>
          <p:nvSpPr>
            <p:cNvPr id="8869" name="Google Shape;8869;p86"/>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6"/>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6"/>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6"/>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6"/>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6"/>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86"/>
          <p:cNvGrpSpPr/>
          <p:nvPr/>
        </p:nvGrpSpPr>
        <p:grpSpPr>
          <a:xfrm>
            <a:off x="7074284" y="3665236"/>
            <a:ext cx="314662" cy="358999"/>
            <a:chOff x="-52832000" y="3976300"/>
            <a:chExt cx="279625" cy="319025"/>
          </a:xfrm>
        </p:grpSpPr>
        <p:sp>
          <p:nvSpPr>
            <p:cNvPr id="8876" name="Google Shape;8876;p86"/>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6"/>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6"/>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6"/>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6"/>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86"/>
          <p:cNvGrpSpPr/>
          <p:nvPr/>
        </p:nvGrpSpPr>
        <p:grpSpPr>
          <a:xfrm>
            <a:off x="6191490" y="4119884"/>
            <a:ext cx="316434" cy="358099"/>
            <a:chOff x="-51633225" y="3198925"/>
            <a:chExt cx="281200" cy="318225"/>
          </a:xfrm>
        </p:grpSpPr>
        <p:sp>
          <p:nvSpPr>
            <p:cNvPr id="8882" name="Google Shape;8882;p86"/>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6"/>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6"/>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6"/>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6"/>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6"/>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6"/>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86"/>
          <p:cNvGrpSpPr/>
          <p:nvPr/>
        </p:nvGrpSpPr>
        <p:grpSpPr>
          <a:xfrm>
            <a:off x="6610314" y="1377806"/>
            <a:ext cx="365188" cy="357226"/>
            <a:chOff x="-56396775" y="3199700"/>
            <a:chExt cx="324525" cy="317450"/>
          </a:xfrm>
        </p:grpSpPr>
        <p:sp>
          <p:nvSpPr>
            <p:cNvPr id="8890" name="Google Shape;8890;p86"/>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6"/>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6"/>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6"/>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6"/>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6"/>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86"/>
          <p:cNvGrpSpPr/>
          <p:nvPr/>
        </p:nvGrpSpPr>
        <p:grpSpPr>
          <a:xfrm>
            <a:off x="6613408" y="1843740"/>
            <a:ext cx="358999" cy="335958"/>
            <a:chOff x="-56394425" y="3600600"/>
            <a:chExt cx="319025" cy="298550"/>
          </a:xfrm>
        </p:grpSpPr>
        <p:sp>
          <p:nvSpPr>
            <p:cNvPr id="8897" name="Google Shape;8897;p86"/>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6"/>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6"/>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86"/>
          <p:cNvGrpSpPr/>
          <p:nvPr/>
        </p:nvGrpSpPr>
        <p:grpSpPr>
          <a:xfrm>
            <a:off x="6644175" y="2274505"/>
            <a:ext cx="327068" cy="357198"/>
            <a:chOff x="-56379450" y="3983400"/>
            <a:chExt cx="290650" cy="317425"/>
          </a:xfrm>
        </p:grpSpPr>
        <p:sp>
          <p:nvSpPr>
            <p:cNvPr id="8901" name="Google Shape;8901;p86"/>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6"/>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6"/>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6"/>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6"/>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6"/>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6"/>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6"/>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86"/>
          <p:cNvGrpSpPr/>
          <p:nvPr/>
        </p:nvGrpSpPr>
        <p:grpSpPr>
          <a:xfrm>
            <a:off x="5307879" y="2738651"/>
            <a:ext cx="316434" cy="358971"/>
            <a:chOff x="-54401725" y="3198925"/>
            <a:chExt cx="281200" cy="319000"/>
          </a:xfrm>
        </p:grpSpPr>
        <p:sp>
          <p:nvSpPr>
            <p:cNvPr id="8910" name="Google Shape;8910;p86"/>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6"/>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6"/>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6"/>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6"/>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6"/>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6"/>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6"/>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6"/>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6"/>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6"/>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86"/>
          <p:cNvGrpSpPr/>
          <p:nvPr/>
        </p:nvGrpSpPr>
        <p:grpSpPr>
          <a:xfrm>
            <a:off x="5308766" y="3208753"/>
            <a:ext cx="314662" cy="358099"/>
            <a:chOff x="-54401725" y="3590375"/>
            <a:chExt cx="279625" cy="318225"/>
          </a:xfrm>
        </p:grpSpPr>
        <p:sp>
          <p:nvSpPr>
            <p:cNvPr id="8922" name="Google Shape;8922;p86"/>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6"/>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6"/>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6"/>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6"/>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6"/>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86"/>
          <p:cNvGrpSpPr/>
          <p:nvPr/>
        </p:nvGrpSpPr>
        <p:grpSpPr>
          <a:xfrm>
            <a:off x="5306557" y="3672326"/>
            <a:ext cx="319079" cy="358099"/>
            <a:chOff x="-54403300" y="3982600"/>
            <a:chExt cx="283550" cy="318225"/>
          </a:xfrm>
        </p:grpSpPr>
        <p:sp>
          <p:nvSpPr>
            <p:cNvPr id="8929" name="Google Shape;8929;p86"/>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6"/>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6"/>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6"/>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6"/>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86"/>
          <p:cNvGrpSpPr/>
          <p:nvPr/>
        </p:nvGrpSpPr>
        <p:grpSpPr>
          <a:xfrm>
            <a:off x="7493951" y="2733559"/>
            <a:ext cx="356298" cy="356973"/>
            <a:chOff x="-52458650" y="3194400"/>
            <a:chExt cx="316625" cy="317225"/>
          </a:xfrm>
        </p:grpSpPr>
        <p:sp>
          <p:nvSpPr>
            <p:cNvPr id="8935" name="Google Shape;8935;p86"/>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6"/>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6"/>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6"/>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6"/>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6"/>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6"/>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6"/>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86"/>
          <p:cNvGrpSpPr/>
          <p:nvPr/>
        </p:nvGrpSpPr>
        <p:grpSpPr>
          <a:xfrm>
            <a:off x="4862826" y="2738651"/>
            <a:ext cx="314662" cy="358971"/>
            <a:chOff x="-54793175" y="3198925"/>
            <a:chExt cx="279625" cy="319000"/>
          </a:xfrm>
        </p:grpSpPr>
        <p:sp>
          <p:nvSpPr>
            <p:cNvPr id="8944" name="Google Shape;8944;p86"/>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6"/>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6"/>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6"/>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6"/>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6"/>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6"/>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86"/>
          <p:cNvGrpSpPr/>
          <p:nvPr/>
        </p:nvGrpSpPr>
        <p:grpSpPr>
          <a:xfrm>
            <a:off x="7503249" y="3202536"/>
            <a:ext cx="337703" cy="357845"/>
            <a:chOff x="-52450000" y="3584850"/>
            <a:chExt cx="300100" cy="318000"/>
          </a:xfrm>
        </p:grpSpPr>
        <p:sp>
          <p:nvSpPr>
            <p:cNvPr id="8952" name="Google Shape;8952;p86"/>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6"/>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6"/>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6"/>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6"/>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6"/>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6"/>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86"/>
          <p:cNvGrpSpPr/>
          <p:nvPr/>
        </p:nvGrpSpPr>
        <p:grpSpPr>
          <a:xfrm>
            <a:off x="7514769" y="3667009"/>
            <a:ext cx="314662" cy="357226"/>
            <a:chOff x="-52440550" y="3977875"/>
            <a:chExt cx="279625" cy="317450"/>
          </a:xfrm>
        </p:grpSpPr>
        <p:sp>
          <p:nvSpPr>
            <p:cNvPr id="8960" name="Google Shape;8960;p86"/>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6"/>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6"/>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6"/>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6"/>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6"/>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6"/>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6"/>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86"/>
          <p:cNvGrpSpPr/>
          <p:nvPr/>
        </p:nvGrpSpPr>
        <p:grpSpPr>
          <a:xfrm>
            <a:off x="6626703" y="4123215"/>
            <a:ext cx="314662" cy="358999"/>
            <a:chOff x="-51623775" y="3584850"/>
            <a:chExt cx="279625" cy="319025"/>
          </a:xfrm>
        </p:grpSpPr>
        <p:sp>
          <p:nvSpPr>
            <p:cNvPr id="8969" name="Google Shape;8969;p86"/>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6"/>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6"/>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6"/>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6"/>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6"/>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6"/>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6"/>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6"/>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86"/>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979" name="Google Shape;8979;p86"/>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83" name="Shape 8983"/>
        <p:cNvGrpSpPr/>
        <p:nvPr/>
      </p:nvGrpSpPr>
      <p:grpSpPr>
        <a:xfrm>
          <a:off x="0" y="0"/>
          <a:ext cx="0" cy="0"/>
          <a:chOff x="0" y="0"/>
          <a:chExt cx="0" cy="0"/>
        </a:xfrm>
      </p:grpSpPr>
      <p:grpSp>
        <p:nvGrpSpPr>
          <p:cNvPr id="8984" name="Google Shape;8984;p87"/>
          <p:cNvGrpSpPr/>
          <p:nvPr/>
        </p:nvGrpSpPr>
        <p:grpSpPr>
          <a:xfrm>
            <a:off x="866775" y="1386849"/>
            <a:ext cx="276003" cy="357300"/>
            <a:chOff x="-50469125" y="3183175"/>
            <a:chExt cx="233150" cy="301825"/>
          </a:xfrm>
        </p:grpSpPr>
        <p:sp>
          <p:nvSpPr>
            <p:cNvPr id="8985" name="Google Shape;8985;p87"/>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7"/>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7"/>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87"/>
          <p:cNvGrpSpPr/>
          <p:nvPr/>
        </p:nvGrpSpPr>
        <p:grpSpPr>
          <a:xfrm>
            <a:off x="826674" y="1822251"/>
            <a:ext cx="356205" cy="355288"/>
            <a:chOff x="-50504575" y="3550975"/>
            <a:chExt cx="300900" cy="300125"/>
          </a:xfrm>
        </p:grpSpPr>
        <p:sp>
          <p:nvSpPr>
            <p:cNvPr id="8989" name="Google Shape;8989;p87"/>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7"/>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7"/>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7"/>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87"/>
          <p:cNvGrpSpPr/>
          <p:nvPr/>
        </p:nvGrpSpPr>
        <p:grpSpPr>
          <a:xfrm>
            <a:off x="826674" y="2260493"/>
            <a:ext cx="356205" cy="354341"/>
            <a:chOff x="-50503000" y="3921175"/>
            <a:chExt cx="300900" cy="299325"/>
          </a:xfrm>
        </p:grpSpPr>
        <p:sp>
          <p:nvSpPr>
            <p:cNvPr id="8994" name="Google Shape;8994;p87"/>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7"/>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7"/>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7"/>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7"/>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87"/>
          <p:cNvGrpSpPr/>
          <p:nvPr/>
        </p:nvGrpSpPr>
        <p:grpSpPr>
          <a:xfrm>
            <a:off x="3030727" y="1406411"/>
            <a:ext cx="355258" cy="356205"/>
            <a:chOff x="-48630025" y="3199700"/>
            <a:chExt cx="300100" cy="300900"/>
          </a:xfrm>
        </p:grpSpPr>
        <p:sp>
          <p:nvSpPr>
            <p:cNvPr id="9000" name="Google Shape;9000;p87"/>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7"/>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7"/>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87"/>
          <p:cNvGrpSpPr/>
          <p:nvPr/>
        </p:nvGrpSpPr>
        <p:grpSpPr>
          <a:xfrm>
            <a:off x="3030727" y="1843707"/>
            <a:ext cx="355258" cy="355258"/>
            <a:chOff x="-48630025" y="3569100"/>
            <a:chExt cx="300100" cy="300100"/>
          </a:xfrm>
        </p:grpSpPr>
        <p:sp>
          <p:nvSpPr>
            <p:cNvPr id="9004" name="Google Shape;9004;p87"/>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7"/>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7"/>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7"/>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7"/>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7"/>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7"/>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7"/>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7"/>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7"/>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87"/>
          <p:cNvGrpSpPr/>
          <p:nvPr/>
        </p:nvGrpSpPr>
        <p:grpSpPr>
          <a:xfrm>
            <a:off x="3031201" y="2281003"/>
            <a:ext cx="354311" cy="353394"/>
            <a:chOff x="-48629225" y="3938500"/>
            <a:chExt cx="299300" cy="298525"/>
          </a:xfrm>
        </p:grpSpPr>
        <p:sp>
          <p:nvSpPr>
            <p:cNvPr id="9015" name="Google Shape;9015;p87"/>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7"/>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7"/>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7"/>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87"/>
          <p:cNvGrpSpPr/>
          <p:nvPr/>
        </p:nvGrpSpPr>
        <p:grpSpPr>
          <a:xfrm>
            <a:off x="1766604" y="2752344"/>
            <a:ext cx="311458" cy="354341"/>
            <a:chOff x="-46762575" y="3200500"/>
            <a:chExt cx="263100" cy="299325"/>
          </a:xfrm>
        </p:grpSpPr>
        <p:sp>
          <p:nvSpPr>
            <p:cNvPr id="9020" name="Google Shape;9020;p87"/>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7"/>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7"/>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7"/>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7"/>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87"/>
          <p:cNvGrpSpPr/>
          <p:nvPr/>
        </p:nvGrpSpPr>
        <p:grpSpPr>
          <a:xfrm>
            <a:off x="1744689" y="3211066"/>
            <a:ext cx="355288" cy="312375"/>
            <a:chOff x="-46779900" y="3588000"/>
            <a:chExt cx="300125" cy="263875"/>
          </a:xfrm>
        </p:grpSpPr>
        <p:sp>
          <p:nvSpPr>
            <p:cNvPr id="9026" name="Google Shape;9026;p87"/>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7"/>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7"/>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7"/>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87"/>
          <p:cNvGrpSpPr/>
          <p:nvPr/>
        </p:nvGrpSpPr>
        <p:grpSpPr>
          <a:xfrm>
            <a:off x="1745162" y="3625988"/>
            <a:ext cx="354341" cy="353394"/>
            <a:chOff x="-46779100" y="3938500"/>
            <a:chExt cx="299325" cy="298525"/>
          </a:xfrm>
        </p:grpSpPr>
        <p:sp>
          <p:nvSpPr>
            <p:cNvPr id="9031" name="Google Shape;9031;p87"/>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7"/>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87"/>
          <p:cNvGrpSpPr/>
          <p:nvPr/>
        </p:nvGrpSpPr>
        <p:grpSpPr>
          <a:xfrm>
            <a:off x="3952900" y="2758855"/>
            <a:ext cx="355258" cy="355288"/>
            <a:chOff x="-44924250" y="3206000"/>
            <a:chExt cx="300100" cy="300125"/>
          </a:xfrm>
        </p:grpSpPr>
        <p:sp>
          <p:nvSpPr>
            <p:cNvPr id="9034" name="Google Shape;9034;p87"/>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7"/>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7"/>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7"/>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7"/>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87"/>
          <p:cNvGrpSpPr/>
          <p:nvPr/>
        </p:nvGrpSpPr>
        <p:grpSpPr>
          <a:xfrm>
            <a:off x="1267386" y="1386849"/>
            <a:ext cx="355258" cy="355258"/>
            <a:chOff x="-50134375" y="3183175"/>
            <a:chExt cx="300100" cy="300100"/>
          </a:xfrm>
        </p:grpSpPr>
        <p:sp>
          <p:nvSpPr>
            <p:cNvPr id="9040" name="Google Shape;9040;p87"/>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7"/>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7"/>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7"/>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7"/>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7"/>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7"/>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7"/>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7"/>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7"/>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87"/>
          <p:cNvGrpSpPr/>
          <p:nvPr/>
        </p:nvGrpSpPr>
        <p:grpSpPr>
          <a:xfrm>
            <a:off x="1267386" y="1822251"/>
            <a:ext cx="355258" cy="355288"/>
            <a:chOff x="-50134375" y="3550975"/>
            <a:chExt cx="300100" cy="300125"/>
          </a:xfrm>
        </p:grpSpPr>
        <p:sp>
          <p:nvSpPr>
            <p:cNvPr id="9051" name="Google Shape;9051;p87"/>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7"/>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87"/>
          <p:cNvGrpSpPr/>
          <p:nvPr/>
        </p:nvGrpSpPr>
        <p:grpSpPr>
          <a:xfrm>
            <a:off x="1267386" y="2259783"/>
            <a:ext cx="355258" cy="355051"/>
            <a:chOff x="-50134375" y="3920575"/>
            <a:chExt cx="300100" cy="299925"/>
          </a:xfrm>
        </p:grpSpPr>
        <p:sp>
          <p:nvSpPr>
            <p:cNvPr id="9054" name="Google Shape;9054;p87"/>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7"/>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7"/>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87"/>
          <p:cNvGrpSpPr/>
          <p:nvPr/>
        </p:nvGrpSpPr>
        <p:grpSpPr>
          <a:xfrm>
            <a:off x="3478110" y="1407358"/>
            <a:ext cx="357123" cy="355258"/>
            <a:chOff x="-48262200" y="3200500"/>
            <a:chExt cx="301675" cy="300100"/>
          </a:xfrm>
        </p:grpSpPr>
        <p:sp>
          <p:nvSpPr>
            <p:cNvPr id="9058" name="Google Shape;9058;p87"/>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7"/>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7"/>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7"/>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7"/>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7"/>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7"/>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7"/>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7"/>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7" name="Google Shape;9067;p87"/>
          <p:cNvGrpSpPr/>
          <p:nvPr/>
        </p:nvGrpSpPr>
        <p:grpSpPr>
          <a:xfrm>
            <a:off x="3507483" y="1844447"/>
            <a:ext cx="298377" cy="354519"/>
            <a:chOff x="-48233050" y="3569725"/>
            <a:chExt cx="252050" cy="299475"/>
          </a:xfrm>
        </p:grpSpPr>
        <p:sp>
          <p:nvSpPr>
            <p:cNvPr id="9068" name="Google Shape;9068;p87"/>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7"/>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7"/>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87"/>
          <p:cNvGrpSpPr/>
          <p:nvPr/>
        </p:nvGrpSpPr>
        <p:grpSpPr>
          <a:xfrm>
            <a:off x="3531248" y="2278191"/>
            <a:ext cx="250847" cy="358070"/>
            <a:chOff x="-48216525" y="3936125"/>
            <a:chExt cx="211900" cy="302475"/>
          </a:xfrm>
        </p:grpSpPr>
        <p:sp>
          <p:nvSpPr>
            <p:cNvPr id="9072" name="Google Shape;9072;p87"/>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7"/>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7"/>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7"/>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87"/>
          <p:cNvGrpSpPr/>
          <p:nvPr/>
        </p:nvGrpSpPr>
        <p:grpSpPr>
          <a:xfrm>
            <a:off x="2186966" y="2753261"/>
            <a:ext cx="355258" cy="355288"/>
            <a:chOff x="-46410500" y="3201275"/>
            <a:chExt cx="300100" cy="300125"/>
          </a:xfrm>
        </p:grpSpPr>
        <p:sp>
          <p:nvSpPr>
            <p:cNvPr id="9077" name="Google Shape;9077;p87"/>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7"/>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7"/>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7"/>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7"/>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87"/>
          <p:cNvGrpSpPr/>
          <p:nvPr/>
        </p:nvGrpSpPr>
        <p:grpSpPr>
          <a:xfrm>
            <a:off x="2186966" y="3188692"/>
            <a:ext cx="355258" cy="356205"/>
            <a:chOff x="-46409700" y="3569100"/>
            <a:chExt cx="300100" cy="300900"/>
          </a:xfrm>
        </p:grpSpPr>
        <p:sp>
          <p:nvSpPr>
            <p:cNvPr id="9083" name="Google Shape;9083;p87"/>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7"/>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7"/>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7"/>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7"/>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87"/>
          <p:cNvGrpSpPr/>
          <p:nvPr/>
        </p:nvGrpSpPr>
        <p:grpSpPr>
          <a:xfrm>
            <a:off x="2174847" y="3624124"/>
            <a:ext cx="379497" cy="358070"/>
            <a:chOff x="-46422300" y="3936925"/>
            <a:chExt cx="320575" cy="302475"/>
          </a:xfrm>
        </p:grpSpPr>
        <p:sp>
          <p:nvSpPr>
            <p:cNvPr id="9089" name="Google Shape;9089;p87"/>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7"/>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87"/>
          <p:cNvGrpSpPr/>
          <p:nvPr/>
        </p:nvGrpSpPr>
        <p:grpSpPr>
          <a:xfrm>
            <a:off x="3952426" y="3178452"/>
            <a:ext cx="356205" cy="355258"/>
            <a:chOff x="-44914800" y="3560450"/>
            <a:chExt cx="300900" cy="300100"/>
          </a:xfrm>
        </p:grpSpPr>
        <p:sp>
          <p:nvSpPr>
            <p:cNvPr id="9092" name="Google Shape;9092;p87"/>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7"/>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7"/>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7"/>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7"/>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87"/>
          <p:cNvGrpSpPr/>
          <p:nvPr/>
        </p:nvGrpSpPr>
        <p:grpSpPr>
          <a:xfrm>
            <a:off x="1707478" y="1387086"/>
            <a:ext cx="354311" cy="354104"/>
            <a:chOff x="-49764975" y="3183375"/>
            <a:chExt cx="299300" cy="299125"/>
          </a:xfrm>
        </p:grpSpPr>
        <p:sp>
          <p:nvSpPr>
            <p:cNvPr id="9098" name="Google Shape;9098;p87"/>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7"/>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7"/>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7"/>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7"/>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7"/>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7"/>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7"/>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7"/>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87"/>
          <p:cNvGrpSpPr/>
          <p:nvPr/>
        </p:nvGrpSpPr>
        <p:grpSpPr>
          <a:xfrm>
            <a:off x="1707478" y="1822547"/>
            <a:ext cx="354311" cy="355909"/>
            <a:chOff x="-49764975" y="3551225"/>
            <a:chExt cx="299300" cy="300650"/>
          </a:xfrm>
        </p:grpSpPr>
        <p:sp>
          <p:nvSpPr>
            <p:cNvPr id="9108" name="Google Shape;9108;p87"/>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7"/>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7"/>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7"/>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7"/>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7"/>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7"/>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7"/>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7"/>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7"/>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7"/>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87"/>
          <p:cNvGrpSpPr/>
          <p:nvPr/>
        </p:nvGrpSpPr>
        <p:grpSpPr>
          <a:xfrm>
            <a:off x="1705140" y="2259310"/>
            <a:ext cx="358987" cy="355525"/>
            <a:chOff x="-49766550" y="3920175"/>
            <a:chExt cx="303250" cy="300325"/>
          </a:xfrm>
        </p:grpSpPr>
        <p:sp>
          <p:nvSpPr>
            <p:cNvPr id="9120" name="Google Shape;9120;p87"/>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7"/>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7"/>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7"/>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87"/>
          <p:cNvGrpSpPr/>
          <p:nvPr/>
        </p:nvGrpSpPr>
        <p:grpSpPr>
          <a:xfrm>
            <a:off x="3920671" y="1407358"/>
            <a:ext cx="357123" cy="354341"/>
            <a:chOff x="-47892800" y="3200500"/>
            <a:chExt cx="301675" cy="299325"/>
          </a:xfrm>
        </p:grpSpPr>
        <p:sp>
          <p:nvSpPr>
            <p:cNvPr id="9125" name="Google Shape;9125;p87"/>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7"/>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7"/>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7"/>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7"/>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7"/>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87"/>
          <p:cNvGrpSpPr/>
          <p:nvPr/>
        </p:nvGrpSpPr>
        <p:grpSpPr>
          <a:xfrm>
            <a:off x="3984537" y="1843707"/>
            <a:ext cx="229391" cy="355258"/>
            <a:chOff x="-47839250" y="3569100"/>
            <a:chExt cx="193775" cy="300100"/>
          </a:xfrm>
        </p:grpSpPr>
        <p:sp>
          <p:nvSpPr>
            <p:cNvPr id="9132" name="Google Shape;9132;p87"/>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7"/>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7"/>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7"/>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7"/>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7"/>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87"/>
          <p:cNvGrpSpPr/>
          <p:nvPr/>
        </p:nvGrpSpPr>
        <p:grpSpPr>
          <a:xfrm>
            <a:off x="3921603" y="2280056"/>
            <a:ext cx="355258" cy="356205"/>
            <a:chOff x="-47892800" y="3937700"/>
            <a:chExt cx="300100" cy="300900"/>
          </a:xfrm>
        </p:grpSpPr>
        <p:sp>
          <p:nvSpPr>
            <p:cNvPr id="9139" name="Google Shape;9139;p87"/>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7"/>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7"/>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7"/>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7"/>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7"/>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7"/>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7"/>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87"/>
          <p:cNvGrpSpPr/>
          <p:nvPr/>
        </p:nvGrpSpPr>
        <p:grpSpPr>
          <a:xfrm>
            <a:off x="2626898" y="2773770"/>
            <a:ext cx="355258" cy="311458"/>
            <a:chOff x="-46042675" y="3218600"/>
            <a:chExt cx="300100" cy="263100"/>
          </a:xfrm>
        </p:grpSpPr>
        <p:sp>
          <p:nvSpPr>
            <p:cNvPr id="9148" name="Google Shape;9148;p87"/>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7"/>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7"/>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7"/>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7"/>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7"/>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87"/>
          <p:cNvGrpSpPr/>
          <p:nvPr/>
        </p:nvGrpSpPr>
        <p:grpSpPr>
          <a:xfrm>
            <a:off x="2626898" y="3188219"/>
            <a:ext cx="355258" cy="323118"/>
            <a:chOff x="-46042675" y="3568700"/>
            <a:chExt cx="300100" cy="272950"/>
          </a:xfrm>
        </p:grpSpPr>
        <p:sp>
          <p:nvSpPr>
            <p:cNvPr id="9155" name="Google Shape;9155;p87"/>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7"/>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7"/>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7"/>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87"/>
          <p:cNvGrpSpPr/>
          <p:nvPr/>
        </p:nvGrpSpPr>
        <p:grpSpPr>
          <a:xfrm>
            <a:off x="2668849" y="3625189"/>
            <a:ext cx="271357" cy="356057"/>
            <a:chOff x="-46007225" y="3937825"/>
            <a:chExt cx="229225" cy="300775"/>
          </a:xfrm>
        </p:grpSpPr>
        <p:sp>
          <p:nvSpPr>
            <p:cNvPr id="9160" name="Google Shape;9160;p87"/>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7"/>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7"/>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7"/>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7"/>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7"/>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7"/>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7"/>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7"/>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7"/>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87"/>
          <p:cNvGrpSpPr/>
          <p:nvPr/>
        </p:nvGrpSpPr>
        <p:grpSpPr>
          <a:xfrm>
            <a:off x="3974341" y="3615275"/>
            <a:ext cx="312375" cy="357596"/>
            <a:chOff x="-44895900" y="3929450"/>
            <a:chExt cx="263875" cy="302075"/>
          </a:xfrm>
        </p:grpSpPr>
        <p:sp>
          <p:nvSpPr>
            <p:cNvPr id="9171" name="Google Shape;9171;p87"/>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7"/>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7"/>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7"/>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7"/>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7"/>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87"/>
          <p:cNvGrpSpPr/>
          <p:nvPr/>
        </p:nvGrpSpPr>
        <p:grpSpPr>
          <a:xfrm>
            <a:off x="2148160" y="1398036"/>
            <a:ext cx="356205" cy="332885"/>
            <a:chOff x="-49397175" y="3192625"/>
            <a:chExt cx="300900" cy="281200"/>
          </a:xfrm>
        </p:grpSpPr>
        <p:sp>
          <p:nvSpPr>
            <p:cNvPr id="9178" name="Google Shape;9178;p87"/>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7"/>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7"/>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7"/>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7"/>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7"/>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7"/>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87"/>
          <p:cNvGrpSpPr/>
          <p:nvPr/>
        </p:nvGrpSpPr>
        <p:grpSpPr>
          <a:xfrm>
            <a:off x="2174263" y="1822251"/>
            <a:ext cx="304000" cy="356205"/>
            <a:chOff x="-49375900" y="3550975"/>
            <a:chExt cx="256800" cy="300900"/>
          </a:xfrm>
        </p:grpSpPr>
        <p:sp>
          <p:nvSpPr>
            <p:cNvPr id="9186" name="Google Shape;9186;p87"/>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7"/>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7"/>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7"/>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7"/>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7"/>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7"/>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7"/>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7"/>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7"/>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7"/>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87"/>
          <p:cNvGrpSpPr/>
          <p:nvPr/>
        </p:nvGrpSpPr>
        <p:grpSpPr>
          <a:xfrm>
            <a:off x="2169616" y="2259546"/>
            <a:ext cx="313293" cy="356205"/>
            <a:chOff x="-49378250" y="3920375"/>
            <a:chExt cx="264650" cy="300900"/>
          </a:xfrm>
        </p:grpSpPr>
        <p:sp>
          <p:nvSpPr>
            <p:cNvPr id="9198" name="Google Shape;9198;p87"/>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7"/>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7"/>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7"/>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7"/>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7"/>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7"/>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87"/>
          <p:cNvGrpSpPr/>
          <p:nvPr/>
        </p:nvGrpSpPr>
        <p:grpSpPr>
          <a:xfrm>
            <a:off x="888604" y="2752344"/>
            <a:ext cx="312375" cy="357123"/>
            <a:chOff x="-47505300" y="3200500"/>
            <a:chExt cx="263875" cy="301675"/>
          </a:xfrm>
        </p:grpSpPr>
        <p:sp>
          <p:nvSpPr>
            <p:cNvPr id="9206" name="Google Shape;9206;p87"/>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7"/>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7"/>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7"/>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7"/>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7"/>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7"/>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7"/>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7"/>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7"/>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7"/>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7"/>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7"/>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87"/>
          <p:cNvGrpSpPr/>
          <p:nvPr/>
        </p:nvGrpSpPr>
        <p:grpSpPr>
          <a:xfrm>
            <a:off x="866704" y="3188692"/>
            <a:ext cx="356176" cy="355051"/>
            <a:chOff x="-47524975" y="3569100"/>
            <a:chExt cx="300875" cy="299925"/>
          </a:xfrm>
        </p:grpSpPr>
        <p:sp>
          <p:nvSpPr>
            <p:cNvPr id="9220" name="Google Shape;9220;p87"/>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7"/>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7"/>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7"/>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7"/>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87"/>
          <p:cNvGrpSpPr/>
          <p:nvPr/>
        </p:nvGrpSpPr>
        <p:grpSpPr>
          <a:xfrm>
            <a:off x="867162" y="3667954"/>
            <a:ext cx="355258" cy="270410"/>
            <a:chOff x="-47523400" y="3973950"/>
            <a:chExt cx="300100" cy="228425"/>
          </a:xfrm>
        </p:grpSpPr>
        <p:sp>
          <p:nvSpPr>
            <p:cNvPr id="9226" name="Google Shape;9226;p87"/>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7"/>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7"/>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7"/>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7"/>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87"/>
          <p:cNvGrpSpPr/>
          <p:nvPr/>
        </p:nvGrpSpPr>
        <p:grpSpPr>
          <a:xfrm>
            <a:off x="3072283" y="2750953"/>
            <a:ext cx="354341" cy="357596"/>
            <a:chOff x="-45673275" y="3199325"/>
            <a:chExt cx="299325" cy="302075"/>
          </a:xfrm>
        </p:grpSpPr>
        <p:sp>
          <p:nvSpPr>
            <p:cNvPr id="9232" name="Google Shape;9232;p87"/>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7"/>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7"/>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87"/>
          <p:cNvGrpSpPr/>
          <p:nvPr/>
        </p:nvGrpSpPr>
        <p:grpSpPr>
          <a:xfrm>
            <a:off x="3071351" y="3209202"/>
            <a:ext cx="356205" cy="314240"/>
            <a:chOff x="-45674075" y="3586425"/>
            <a:chExt cx="300900" cy="265450"/>
          </a:xfrm>
        </p:grpSpPr>
        <p:sp>
          <p:nvSpPr>
            <p:cNvPr id="9236" name="Google Shape;9236;p87"/>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7"/>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87"/>
          <p:cNvGrpSpPr/>
          <p:nvPr/>
        </p:nvGrpSpPr>
        <p:grpSpPr>
          <a:xfrm>
            <a:off x="3072283" y="3625041"/>
            <a:ext cx="354341" cy="356205"/>
            <a:chOff x="-45673275" y="3937700"/>
            <a:chExt cx="299325" cy="300900"/>
          </a:xfrm>
        </p:grpSpPr>
        <p:sp>
          <p:nvSpPr>
            <p:cNvPr id="9239" name="Google Shape;9239;p87"/>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7"/>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7"/>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7"/>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7"/>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7"/>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87"/>
          <p:cNvGrpSpPr/>
          <p:nvPr/>
        </p:nvGrpSpPr>
        <p:grpSpPr>
          <a:xfrm>
            <a:off x="2186449" y="4117825"/>
            <a:ext cx="356205" cy="356205"/>
            <a:chOff x="-44512325" y="3176075"/>
            <a:chExt cx="300900" cy="300900"/>
          </a:xfrm>
        </p:grpSpPr>
        <p:sp>
          <p:nvSpPr>
            <p:cNvPr id="9246" name="Google Shape;9246;p87"/>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7"/>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7"/>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87"/>
          <p:cNvGrpSpPr/>
          <p:nvPr/>
        </p:nvGrpSpPr>
        <p:grpSpPr>
          <a:xfrm>
            <a:off x="2589789" y="1386849"/>
            <a:ext cx="354341" cy="354341"/>
            <a:chOff x="-49027775" y="3183175"/>
            <a:chExt cx="299325" cy="299325"/>
          </a:xfrm>
        </p:grpSpPr>
        <p:sp>
          <p:nvSpPr>
            <p:cNvPr id="9250" name="Google Shape;9250;p87"/>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7"/>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7"/>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7"/>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87"/>
          <p:cNvGrpSpPr/>
          <p:nvPr/>
        </p:nvGrpSpPr>
        <p:grpSpPr>
          <a:xfrm>
            <a:off x="2589330" y="1822251"/>
            <a:ext cx="355258" cy="357152"/>
            <a:chOff x="-49027775" y="3550975"/>
            <a:chExt cx="300100" cy="301700"/>
          </a:xfrm>
        </p:grpSpPr>
        <p:sp>
          <p:nvSpPr>
            <p:cNvPr id="9255" name="Google Shape;9255;p87"/>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7"/>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7"/>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7"/>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7"/>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7"/>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7"/>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7"/>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7"/>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7"/>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87"/>
          <p:cNvGrpSpPr/>
          <p:nvPr/>
        </p:nvGrpSpPr>
        <p:grpSpPr>
          <a:xfrm>
            <a:off x="2587406" y="2259310"/>
            <a:ext cx="359106" cy="355525"/>
            <a:chOff x="-49031025" y="3920175"/>
            <a:chExt cx="303350" cy="300325"/>
          </a:xfrm>
        </p:grpSpPr>
        <p:sp>
          <p:nvSpPr>
            <p:cNvPr id="9266" name="Google Shape;9266;p87"/>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7"/>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7"/>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7"/>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7"/>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7"/>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87"/>
          <p:cNvGrpSpPr/>
          <p:nvPr/>
        </p:nvGrpSpPr>
        <p:grpSpPr>
          <a:xfrm>
            <a:off x="1303511" y="2752344"/>
            <a:ext cx="356176" cy="354341"/>
            <a:chOff x="-47155575" y="3200500"/>
            <a:chExt cx="300875" cy="299325"/>
          </a:xfrm>
        </p:grpSpPr>
        <p:sp>
          <p:nvSpPr>
            <p:cNvPr id="9273" name="Google Shape;9273;p87"/>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7"/>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7"/>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7"/>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7"/>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7"/>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87"/>
          <p:cNvGrpSpPr/>
          <p:nvPr/>
        </p:nvGrpSpPr>
        <p:grpSpPr>
          <a:xfrm>
            <a:off x="1303970" y="3188692"/>
            <a:ext cx="355258" cy="355258"/>
            <a:chOff x="-47154800" y="3569100"/>
            <a:chExt cx="300100" cy="300100"/>
          </a:xfrm>
        </p:grpSpPr>
        <p:sp>
          <p:nvSpPr>
            <p:cNvPr id="9280" name="Google Shape;9280;p87"/>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7"/>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7"/>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7"/>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7"/>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7"/>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87"/>
          <p:cNvGrpSpPr/>
          <p:nvPr/>
        </p:nvGrpSpPr>
        <p:grpSpPr>
          <a:xfrm>
            <a:off x="1304443" y="3626905"/>
            <a:ext cx="354311" cy="353423"/>
            <a:chOff x="-47154000" y="3939275"/>
            <a:chExt cx="299300" cy="298550"/>
          </a:xfrm>
        </p:grpSpPr>
        <p:sp>
          <p:nvSpPr>
            <p:cNvPr id="9287" name="Google Shape;9287;p87"/>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7"/>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7"/>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7"/>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87"/>
          <p:cNvGrpSpPr/>
          <p:nvPr/>
        </p:nvGrpSpPr>
        <p:grpSpPr>
          <a:xfrm>
            <a:off x="3529733" y="2752344"/>
            <a:ext cx="312375" cy="354341"/>
            <a:chOff x="-45286550" y="3200500"/>
            <a:chExt cx="263875" cy="299325"/>
          </a:xfrm>
        </p:grpSpPr>
        <p:sp>
          <p:nvSpPr>
            <p:cNvPr id="9292" name="Google Shape;9292;p87"/>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7"/>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7"/>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87"/>
          <p:cNvGrpSpPr/>
          <p:nvPr/>
        </p:nvGrpSpPr>
        <p:grpSpPr>
          <a:xfrm>
            <a:off x="3529733" y="3189639"/>
            <a:ext cx="312375" cy="354311"/>
            <a:chOff x="-45286550" y="3569900"/>
            <a:chExt cx="263875" cy="299300"/>
          </a:xfrm>
        </p:grpSpPr>
        <p:sp>
          <p:nvSpPr>
            <p:cNvPr id="9296" name="Google Shape;9296;p87"/>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7"/>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7"/>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7"/>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7"/>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7"/>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87"/>
          <p:cNvGrpSpPr/>
          <p:nvPr/>
        </p:nvGrpSpPr>
        <p:grpSpPr>
          <a:xfrm>
            <a:off x="3540920" y="3625988"/>
            <a:ext cx="290001" cy="355258"/>
            <a:chOff x="-45277900" y="3938500"/>
            <a:chExt cx="244975" cy="300100"/>
          </a:xfrm>
        </p:grpSpPr>
        <p:sp>
          <p:nvSpPr>
            <p:cNvPr id="9303" name="Google Shape;9303;p87"/>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7"/>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7"/>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7"/>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87"/>
          <p:cNvGrpSpPr/>
          <p:nvPr/>
        </p:nvGrpSpPr>
        <p:grpSpPr>
          <a:xfrm>
            <a:off x="2626869" y="4095090"/>
            <a:ext cx="355258" cy="355258"/>
            <a:chOff x="-44502875" y="3576975"/>
            <a:chExt cx="300100" cy="300100"/>
          </a:xfrm>
        </p:grpSpPr>
        <p:sp>
          <p:nvSpPr>
            <p:cNvPr id="9308" name="Google Shape;9308;p87"/>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7"/>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7"/>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1" name="Google Shape;9311;p87"/>
          <p:cNvGrpSpPr/>
          <p:nvPr/>
        </p:nvGrpSpPr>
        <p:grpSpPr>
          <a:xfrm>
            <a:off x="4835456" y="1828361"/>
            <a:ext cx="356196" cy="354670"/>
            <a:chOff x="-13946200" y="3647075"/>
            <a:chExt cx="353650" cy="352100"/>
          </a:xfrm>
        </p:grpSpPr>
        <p:sp>
          <p:nvSpPr>
            <p:cNvPr id="9312" name="Google Shape;9312;p87"/>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7"/>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7"/>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7"/>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7"/>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7"/>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87"/>
          <p:cNvGrpSpPr/>
          <p:nvPr/>
        </p:nvGrpSpPr>
        <p:grpSpPr>
          <a:xfrm>
            <a:off x="6618849" y="1387844"/>
            <a:ext cx="357002" cy="354267"/>
            <a:chOff x="-12163025" y="3214275"/>
            <a:chExt cx="354450" cy="351700"/>
          </a:xfrm>
        </p:grpSpPr>
        <p:sp>
          <p:nvSpPr>
            <p:cNvPr id="9319" name="Google Shape;9319;p87"/>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7"/>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7"/>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87"/>
          <p:cNvGrpSpPr/>
          <p:nvPr/>
        </p:nvGrpSpPr>
        <p:grpSpPr>
          <a:xfrm>
            <a:off x="6619629" y="1827581"/>
            <a:ext cx="355441" cy="356232"/>
            <a:chOff x="-12160675" y="3647875"/>
            <a:chExt cx="352900" cy="353650"/>
          </a:xfrm>
        </p:grpSpPr>
        <p:sp>
          <p:nvSpPr>
            <p:cNvPr id="9323" name="Google Shape;9323;p87"/>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7"/>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7"/>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7"/>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7"/>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7"/>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7"/>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87"/>
          <p:cNvGrpSpPr/>
          <p:nvPr/>
        </p:nvGrpSpPr>
        <p:grpSpPr>
          <a:xfrm>
            <a:off x="6630345" y="2272036"/>
            <a:ext cx="354635" cy="356232"/>
            <a:chOff x="-12160675" y="4081850"/>
            <a:chExt cx="352100" cy="353650"/>
          </a:xfrm>
        </p:grpSpPr>
        <p:sp>
          <p:nvSpPr>
            <p:cNvPr id="9331" name="Google Shape;9331;p87"/>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7"/>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7"/>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7"/>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7"/>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7"/>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87"/>
          <p:cNvGrpSpPr/>
          <p:nvPr/>
        </p:nvGrpSpPr>
        <p:grpSpPr>
          <a:xfrm>
            <a:off x="4835311" y="2746480"/>
            <a:ext cx="355416" cy="355652"/>
            <a:chOff x="-10391650" y="3180600"/>
            <a:chExt cx="352875" cy="353075"/>
          </a:xfrm>
        </p:grpSpPr>
        <p:sp>
          <p:nvSpPr>
            <p:cNvPr id="9338" name="Google Shape;9338;p87"/>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7"/>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7"/>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7"/>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7"/>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7"/>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87"/>
          <p:cNvGrpSpPr/>
          <p:nvPr/>
        </p:nvGrpSpPr>
        <p:grpSpPr>
          <a:xfrm>
            <a:off x="4835310" y="3223278"/>
            <a:ext cx="354635" cy="353890"/>
            <a:chOff x="-10390875" y="3616350"/>
            <a:chExt cx="352100" cy="351325"/>
          </a:xfrm>
        </p:grpSpPr>
        <p:sp>
          <p:nvSpPr>
            <p:cNvPr id="9345" name="Google Shape;9345;p87"/>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7"/>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7"/>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87"/>
          <p:cNvGrpSpPr/>
          <p:nvPr/>
        </p:nvGrpSpPr>
        <p:grpSpPr>
          <a:xfrm>
            <a:off x="7502285" y="2747943"/>
            <a:ext cx="312585" cy="354670"/>
            <a:chOff x="-10370400" y="4049550"/>
            <a:chExt cx="310350" cy="352100"/>
          </a:xfrm>
        </p:grpSpPr>
        <p:sp>
          <p:nvSpPr>
            <p:cNvPr id="9349" name="Google Shape;9349;p87"/>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7"/>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7"/>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7"/>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7"/>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87"/>
          <p:cNvGrpSpPr/>
          <p:nvPr/>
        </p:nvGrpSpPr>
        <p:grpSpPr>
          <a:xfrm>
            <a:off x="6606541" y="2746884"/>
            <a:ext cx="379236" cy="354847"/>
            <a:chOff x="-8674650" y="3210975"/>
            <a:chExt cx="376525" cy="352275"/>
          </a:xfrm>
        </p:grpSpPr>
        <p:sp>
          <p:nvSpPr>
            <p:cNvPr id="9355" name="Google Shape;9355;p87"/>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7"/>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7"/>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7"/>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7"/>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7"/>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87"/>
          <p:cNvGrpSpPr/>
          <p:nvPr/>
        </p:nvGrpSpPr>
        <p:grpSpPr>
          <a:xfrm>
            <a:off x="5278038" y="1828361"/>
            <a:ext cx="356221" cy="354670"/>
            <a:chOff x="-13512225" y="3647075"/>
            <a:chExt cx="353675" cy="352100"/>
          </a:xfrm>
        </p:grpSpPr>
        <p:sp>
          <p:nvSpPr>
            <p:cNvPr id="9362" name="Google Shape;9362;p87"/>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7"/>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7"/>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7"/>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7"/>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7"/>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7"/>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7"/>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7"/>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7"/>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87"/>
          <p:cNvGrpSpPr/>
          <p:nvPr/>
        </p:nvGrpSpPr>
        <p:grpSpPr>
          <a:xfrm>
            <a:off x="5288351" y="2272427"/>
            <a:ext cx="356221" cy="355451"/>
            <a:chOff x="-13512225" y="4080275"/>
            <a:chExt cx="353675" cy="352875"/>
          </a:xfrm>
        </p:grpSpPr>
        <p:sp>
          <p:nvSpPr>
            <p:cNvPr id="9373" name="Google Shape;9373;p87"/>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7"/>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7"/>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7"/>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7"/>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7"/>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7"/>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7"/>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7"/>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7"/>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7"/>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87"/>
          <p:cNvGrpSpPr/>
          <p:nvPr/>
        </p:nvGrpSpPr>
        <p:grpSpPr>
          <a:xfrm>
            <a:off x="7061431" y="1419788"/>
            <a:ext cx="356196" cy="290379"/>
            <a:chOff x="-11728250" y="3245400"/>
            <a:chExt cx="353650" cy="288275"/>
          </a:xfrm>
        </p:grpSpPr>
        <p:sp>
          <p:nvSpPr>
            <p:cNvPr id="9385" name="Google Shape;9385;p87"/>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7"/>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7"/>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7"/>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7"/>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87"/>
          <p:cNvGrpSpPr/>
          <p:nvPr/>
        </p:nvGrpSpPr>
        <p:grpSpPr>
          <a:xfrm>
            <a:off x="7093939" y="2272427"/>
            <a:ext cx="311804" cy="355451"/>
            <a:chOff x="-11703850" y="4081850"/>
            <a:chExt cx="309575" cy="352875"/>
          </a:xfrm>
        </p:grpSpPr>
        <p:sp>
          <p:nvSpPr>
            <p:cNvPr id="9391" name="Google Shape;9391;p87"/>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7"/>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7"/>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7"/>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7"/>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7"/>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7"/>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7"/>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87"/>
          <p:cNvGrpSpPr/>
          <p:nvPr/>
        </p:nvGrpSpPr>
        <p:grpSpPr>
          <a:xfrm>
            <a:off x="5282595" y="2746580"/>
            <a:ext cx="357002" cy="355451"/>
            <a:chOff x="-9958475" y="3180025"/>
            <a:chExt cx="354450" cy="352875"/>
          </a:xfrm>
        </p:grpSpPr>
        <p:sp>
          <p:nvSpPr>
            <p:cNvPr id="9400" name="Google Shape;9400;p87"/>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7"/>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7"/>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87"/>
          <p:cNvGrpSpPr/>
          <p:nvPr/>
        </p:nvGrpSpPr>
        <p:grpSpPr>
          <a:xfrm>
            <a:off x="5291722" y="3222561"/>
            <a:ext cx="337966" cy="355325"/>
            <a:chOff x="-9949025" y="3615575"/>
            <a:chExt cx="335550" cy="352750"/>
          </a:xfrm>
        </p:grpSpPr>
        <p:sp>
          <p:nvSpPr>
            <p:cNvPr id="9404" name="Google Shape;9404;p87"/>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7"/>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7"/>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87"/>
          <p:cNvGrpSpPr/>
          <p:nvPr/>
        </p:nvGrpSpPr>
        <p:grpSpPr>
          <a:xfrm>
            <a:off x="7926568" y="2746067"/>
            <a:ext cx="360175" cy="358423"/>
            <a:chOff x="-9961625" y="4048175"/>
            <a:chExt cx="357600" cy="355825"/>
          </a:xfrm>
        </p:grpSpPr>
        <p:sp>
          <p:nvSpPr>
            <p:cNvPr id="9408" name="Google Shape;9408;p87"/>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7"/>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7"/>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7"/>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7"/>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7"/>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87"/>
          <p:cNvGrpSpPr/>
          <p:nvPr/>
        </p:nvGrpSpPr>
        <p:grpSpPr>
          <a:xfrm>
            <a:off x="6613289" y="3221579"/>
            <a:ext cx="364959" cy="357289"/>
            <a:chOff x="-8680950" y="3624225"/>
            <a:chExt cx="362350" cy="354700"/>
          </a:xfrm>
        </p:grpSpPr>
        <p:sp>
          <p:nvSpPr>
            <p:cNvPr id="9415" name="Google Shape;9415;p87"/>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7"/>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7"/>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7"/>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7"/>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7"/>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87"/>
          <p:cNvGrpSpPr/>
          <p:nvPr/>
        </p:nvGrpSpPr>
        <p:grpSpPr>
          <a:xfrm>
            <a:off x="5749533" y="1387239"/>
            <a:ext cx="313365" cy="355476"/>
            <a:chOff x="-13056975" y="3212300"/>
            <a:chExt cx="311125" cy="352900"/>
          </a:xfrm>
        </p:grpSpPr>
        <p:sp>
          <p:nvSpPr>
            <p:cNvPr id="9422" name="Google Shape;9422;p87"/>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7"/>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7"/>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7"/>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87"/>
          <p:cNvGrpSpPr/>
          <p:nvPr/>
        </p:nvGrpSpPr>
        <p:grpSpPr>
          <a:xfrm>
            <a:off x="5726921" y="1828034"/>
            <a:ext cx="358588" cy="355325"/>
            <a:chOff x="-13077450" y="3647075"/>
            <a:chExt cx="356025" cy="352750"/>
          </a:xfrm>
        </p:grpSpPr>
        <p:sp>
          <p:nvSpPr>
            <p:cNvPr id="9427" name="Google Shape;9427;p87"/>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7"/>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7"/>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87"/>
          <p:cNvGrpSpPr/>
          <p:nvPr/>
        </p:nvGrpSpPr>
        <p:grpSpPr>
          <a:xfrm>
            <a:off x="5738027" y="2271633"/>
            <a:ext cx="357002" cy="357037"/>
            <a:chOff x="-13079025" y="4079475"/>
            <a:chExt cx="354450" cy="354450"/>
          </a:xfrm>
        </p:grpSpPr>
        <p:sp>
          <p:nvSpPr>
            <p:cNvPr id="9431" name="Google Shape;9431;p87"/>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7"/>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7"/>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7"/>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87"/>
          <p:cNvGrpSpPr/>
          <p:nvPr/>
        </p:nvGrpSpPr>
        <p:grpSpPr>
          <a:xfrm>
            <a:off x="7511094" y="1387642"/>
            <a:ext cx="356221" cy="354670"/>
            <a:chOff x="-11292700" y="3213875"/>
            <a:chExt cx="353675" cy="352100"/>
          </a:xfrm>
        </p:grpSpPr>
        <p:sp>
          <p:nvSpPr>
            <p:cNvPr id="9436" name="Google Shape;9436;p87"/>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7"/>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7"/>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7"/>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7"/>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7"/>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7"/>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87"/>
          <p:cNvGrpSpPr/>
          <p:nvPr/>
        </p:nvGrpSpPr>
        <p:grpSpPr>
          <a:xfrm>
            <a:off x="7505152" y="1827581"/>
            <a:ext cx="368106" cy="356232"/>
            <a:chOff x="-11299000" y="3647875"/>
            <a:chExt cx="365475" cy="353650"/>
          </a:xfrm>
        </p:grpSpPr>
        <p:sp>
          <p:nvSpPr>
            <p:cNvPr id="9444" name="Google Shape;9444;p87"/>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7"/>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7"/>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7"/>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7"/>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7"/>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87"/>
          <p:cNvGrpSpPr/>
          <p:nvPr/>
        </p:nvGrpSpPr>
        <p:grpSpPr>
          <a:xfrm>
            <a:off x="7520614" y="2283532"/>
            <a:ext cx="357808" cy="333240"/>
            <a:chOff x="-11295075" y="4092875"/>
            <a:chExt cx="355250" cy="330825"/>
          </a:xfrm>
        </p:grpSpPr>
        <p:sp>
          <p:nvSpPr>
            <p:cNvPr id="9451" name="Google Shape;9451;p87"/>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7"/>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7"/>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7"/>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7"/>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87"/>
          <p:cNvGrpSpPr/>
          <p:nvPr/>
        </p:nvGrpSpPr>
        <p:grpSpPr>
          <a:xfrm>
            <a:off x="5746214" y="2746580"/>
            <a:ext cx="312585" cy="355451"/>
            <a:chOff x="-9500075" y="3180800"/>
            <a:chExt cx="310350" cy="352875"/>
          </a:xfrm>
        </p:grpSpPr>
        <p:sp>
          <p:nvSpPr>
            <p:cNvPr id="9457" name="Google Shape;9457;p87"/>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7"/>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7"/>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7"/>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7"/>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7"/>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7"/>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7"/>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7"/>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87"/>
          <p:cNvGrpSpPr/>
          <p:nvPr/>
        </p:nvGrpSpPr>
        <p:grpSpPr>
          <a:xfrm>
            <a:off x="5724005" y="3222095"/>
            <a:ext cx="356221" cy="356257"/>
            <a:chOff x="-9523700" y="3614000"/>
            <a:chExt cx="353675" cy="353675"/>
          </a:xfrm>
        </p:grpSpPr>
        <p:sp>
          <p:nvSpPr>
            <p:cNvPr id="9467" name="Google Shape;9467;p87"/>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7"/>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7"/>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7"/>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7"/>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7"/>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7"/>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7"/>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7"/>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87"/>
          <p:cNvGrpSpPr/>
          <p:nvPr/>
        </p:nvGrpSpPr>
        <p:grpSpPr>
          <a:xfrm>
            <a:off x="7508956" y="3244737"/>
            <a:ext cx="356221" cy="354670"/>
            <a:chOff x="-9523700" y="4049550"/>
            <a:chExt cx="353675" cy="352100"/>
          </a:xfrm>
        </p:grpSpPr>
        <p:sp>
          <p:nvSpPr>
            <p:cNvPr id="9477" name="Google Shape;9477;p87"/>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7"/>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7"/>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7"/>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7"/>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7"/>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7"/>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87"/>
          <p:cNvGrpSpPr/>
          <p:nvPr/>
        </p:nvGrpSpPr>
        <p:grpSpPr>
          <a:xfrm>
            <a:off x="7065071" y="3244710"/>
            <a:ext cx="357002" cy="311029"/>
            <a:chOff x="-8209150" y="3659675"/>
            <a:chExt cx="354450" cy="308775"/>
          </a:xfrm>
        </p:grpSpPr>
        <p:sp>
          <p:nvSpPr>
            <p:cNvPr id="9485" name="Google Shape;9485;p87"/>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7"/>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7"/>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7"/>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7"/>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7"/>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87"/>
          <p:cNvGrpSpPr/>
          <p:nvPr/>
        </p:nvGrpSpPr>
        <p:grpSpPr>
          <a:xfrm>
            <a:off x="6178632" y="2273623"/>
            <a:ext cx="356221" cy="353059"/>
            <a:chOff x="-12643475" y="4081850"/>
            <a:chExt cx="353675" cy="350500"/>
          </a:xfrm>
        </p:grpSpPr>
        <p:sp>
          <p:nvSpPr>
            <p:cNvPr id="9492" name="Google Shape;9492;p87"/>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7"/>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7"/>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7"/>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6" name="Google Shape;9496;p87"/>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7" name="Google Shape;9497;p87"/>
          <p:cNvGrpSpPr/>
          <p:nvPr/>
        </p:nvGrpSpPr>
        <p:grpSpPr>
          <a:xfrm>
            <a:off x="7961232" y="2283532"/>
            <a:ext cx="356221" cy="333240"/>
            <a:chOff x="-10858725" y="4092875"/>
            <a:chExt cx="353675" cy="330825"/>
          </a:xfrm>
        </p:grpSpPr>
        <p:sp>
          <p:nvSpPr>
            <p:cNvPr id="9498" name="Google Shape;9498;p87"/>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7"/>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7"/>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7"/>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7"/>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7"/>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87"/>
          <p:cNvGrpSpPr/>
          <p:nvPr/>
        </p:nvGrpSpPr>
        <p:grpSpPr>
          <a:xfrm>
            <a:off x="6219755" y="3222498"/>
            <a:ext cx="252278" cy="355451"/>
            <a:chOff x="-9039300" y="3614000"/>
            <a:chExt cx="250475" cy="352875"/>
          </a:xfrm>
        </p:grpSpPr>
        <p:sp>
          <p:nvSpPr>
            <p:cNvPr id="9505" name="Google Shape;9505;p87"/>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7"/>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87"/>
          <p:cNvGrpSpPr/>
          <p:nvPr/>
        </p:nvGrpSpPr>
        <p:grpSpPr>
          <a:xfrm>
            <a:off x="7951721" y="3244737"/>
            <a:ext cx="354635" cy="354670"/>
            <a:chOff x="-9088150" y="4049550"/>
            <a:chExt cx="352100" cy="352100"/>
          </a:xfrm>
        </p:grpSpPr>
        <p:sp>
          <p:nvSpPr>
            <p:cNvPr id="9508" name="Google Shape;9508;p87"/>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7"/>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7"/>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7"/>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7"/>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7"/>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87"/>
          <p:cNvGrpSpPr/>
          <p:nvPr/>
        </p:nvGrpSpPr>
        <p:grpSpPr>
          <a:xfrm>
            <a:off x="7086085" y="2746970"/>
            <a:ext cx="315757" cy="354670"/>
            <a:chOff x="-8191825" y="3174500"/>
            <a:chExt cx="313500" cy="352100"/>
          </a:xfrm>
        </p:grpSpPr>
        <p:sp>
          <p:nvSpPr>
            <p:cNvPr id="9515" name="Google Shape;9515;p87"/>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7"/>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7"/>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87"/>
          <p:cNvGrpSpPr/>
          <p:nvPr/>
        </p:nvGrpSpPr>
        <p:grpSpPr>
          <a:xfrm>
            <a:off x="4835443" y="1387491"/>
            <a:ext cx="356221" cy="354973"/>
            <a:chOff x="-13947000" y="3212800"/>
            <a:chExt cx="353675" cy="352400"/>
          </a:xfrm>
        </p:grpSpPr>
        <p:sp>
          <p:nvSpPr>
            <p:cNvPr id="9519" name="Google Shape;9519;p87"/>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7"/>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1" name="Google Shape;9521;p87"/>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2" name="Google Shape;9522;p87"/>
          <p:cNvGrpSpPr/>
          <p:nvPr/>
        </p:nvGrpSpPr>
        <p:grpSpPr>
          <a:xfrm>
            <a:off x="5278038" y="1386849"/>
            <a:ext cx="356221" cy="356257"/>
            <a:chOff x="-13512225" y="3211525"/>
            <a:chExt cx="353675" cy="353675"/>
          </a:xfrm>
        </p:grpSpPr>
        <p:sp>
          <p:nvSpPr>
            <p:cNvPr id="9523" name="Google Shape;9523;p87"/>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7"/>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7"/>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7"/>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7"/>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87"/>
          <p:cNvGrpSpPr/>
          <p:nvPr/>
        </p:nvGrpSpPr>
        <p:grpSpPr>
          <a:xfrm>
            <a:off x="6168320" y="1387239"/>
            <a:ext cx="356221" cy="355476"/>
            <a:chOff x="-12643475" y="3212300"/>
            <a:chExt cx="353675" cy="352900"/>
          </a:xfrm>
        </p:grpSpPr>
        <p:sp>
          <p:nvSpPr>
            <p:cNvPr id="9529" name="Google Shape;9529;p87"/>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7"/>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7"/>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7"/>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7"/>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7"/>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7"/>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7"/>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7"/>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87"/>
          <p:cNvGrpSpPr/>
          <p:nvPr/>
        </p:nvGrpSpPr>
        <p:grpSpPr>
          <a:xfrm>
            <a:off x="6168320" y="1839013"/>
            <a:ext cx="356221" cy="333366"/>
            <a:chOff x="-12643475" y="3657325"/>
            <a:chExt cx="353675" cy="330950"/>
          </a:xfrm>
        </p:grpSpPr>
        <p:sp>
          <p:nvSpPr>
            <p:cNvPr id="9539" name="Google Shape;9539;p87"/>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7"/>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7"/>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7"/>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7"/>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7"/>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87"/>
          <p:cNvGrpSpPr/>
          <p:nvPr/>
        </p:nvGrpSpPr>
        <p:grpSpPr>
          <a:xfrm>
            <a:off x="7951322" y="1387642"/>
            <a:ext cx="355416" cy="354670"/>
            <a:chOff x="-10857925" y="3213875"/>
            <a:chExt cx="352875" cy="352100"/>
          </a:xfrm>
        </p:grpSpPr>
        <p:sp>
          <p:nvSpPr>
            <p:cNvPr id="9546" name="Google Shape;9546;p87"/>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7"/>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7"/>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7"/>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7"/>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7"/>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7"/>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7"/>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7"/>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7"/>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87"/>
          <p:cNvGrpSpPr/>
          <p:nvPr/>
        </p:nvGrpSpPr>
        <p:grpSpPr>
          <a:xfrm>
            <a:off x="6168237" y="2747071"/>
            <a:ext cx="356096" cy="354469"/>
            <a:chOff x="-9089725" y="3180200"/>
            <a:chExt cx="353550" cy="351900"/>
          </a:xfrm>
        </p:grpSpPr>
        <p:sp>
          <p:nvSpPr>
            <p:cNvPr id="9557" name="Google Shape;9557;p87"/>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7"/>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87"/>
          <p:cNvGrpSpPr/>
          <p:nvPr/>
        </p:nvGrpSpPr>
        <p:grpSpPr>
          <a:xfrm>
            <a:off x="7060235" y="1826875"/>
            <a:ext cx="358588" cy="357642"/>
            <a:chOff x="7083760" y="1971660"/>
            <a:chExt cx="358588" cy="357642"/>
          </a:xfrm>
        </p:grpSpPr>
        <p:sp>
          <p:nvSpPr>
            <p:cNvPr id="9560" name="Google Shape;9560;p87"/>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7"/>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7"/>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7"/>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7"/>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7"/>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7"/>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7"/>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7"/>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7"/>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7"/>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7"/>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2" name="Google Shape;9572;p87"/>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573" name="Google Shape;9573;p87"/>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77" name="Shape 9577"/>
        <p:cNvGrpSpPr/>
        <p:nvPr/>
      </p:nvGrpSpPr>
      <p:grpSpPr>
        <a:xfrm>
          <a:off x="0" y="0"/>
          <a:ext cx="0" cy="0"/>
          <a:chOff x="0" y="0"/>
          <a:chExt cx="0" cy="0"/>
        </a:xfrm>
      </p:grpSpPr>
      <p:sp>
        <p:nvSpPr>
          <p:cNvPr id="9578" name="Google Shape;9578;p88"/>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9" name="Google Shape;9579;p88"/>
          <p:cNvGrpSpPr/>
          <p:nvPr/>
        </p:nvGrpSpPr>
        <p:grpSpPr>
          <a:xfrm>
            <a:off x="719610" y="2243507"/>
            <a:ext cx="452798" cy="449473"/>
            <a:chOff x="-21322300" y="3693325"/>
            <a:chExt cx="306400" cy="304150"/>
          </a:xfrm>
        </p:grpSpPr>
        <p:sp>
          <p:nvSpPr>
            <p:cNvPr id="9580" name="Google Shape;9580;p88"/>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8"/>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8"/>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8"/>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88"/>
          <p:cNvGrpSpPr/>
          <p:nvPr/>
        </p:nvGrpSpPr>
        <p:grpSpPr>
          <a:xfrm>
            <a:off x="719019" y="2810244"/>
            <a:ext cx="453980" cy="422540"/>
            <a:chOff x="-21322300" y="4077125"/>
            <a:chExt cx="307200" cy="285925"/>
          </a:xfrm>
        </p:grpSpPr>
        <p:sp>
          <p:nvSpPr>
            <p:cNvPr id="9585" name="Google Shape;9585;p88"/>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8"/>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8"/>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8"/>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8"/>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8"/>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8"/>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8"/>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8"/>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8"/>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8"/>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8"/>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88"/>
          <p:cNvGrpSpPr/>
          <p:nvPr/>
        </p:nvGrpSpPr>
        <p:grpSpPr>
          <a:xfrm>
            <a:off x="3496195" y="1689128"/>
            <a:ext cx="451653" cy="450212"/>
            <a:chOff x="-19394200" y="3333800"/>
            <a:chExt cx="305625" cy="304650"/>
          </a:xfrm>
        </p:grpSpPr>
        <p:sp>
          <p:nvSpPr>
            <p:cNvPr id="9598" name="Google Shape;9598;p88"/>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8"/>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8"/>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8"/>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8"/>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8"/>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8"/>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8"/>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8"/>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88"/>
          <p:cNvGrpSpPr/>
          <p:nvPr/>
        </p:nvGrpSpPr>
        <p:grpSpPr>
          <a:xfrm>
            <a:off x="3495032" y="2243580"/>
            <a:ext cx="453980" cy="449325"/>
            <a:chOff x="-19396575" y="3708500"/>
            <a:chExt cx="307200" cy="304050"/>
          </a:xfrm>
        </p:grpSpPr>
        <p:sp>
          <p:nvSpPr>
            <p:cNvPr id="9608" name="Google Shape;9608;p88"/>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8"/>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8"/>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88"/>
          <p:cNvGrpSpPr/>
          <p:nvPr/>
        </p:nvGrpSpPr>
        <p:grpSpPr>
          <a:xfrm>
            <a:off x="3489212" y="2796461"/>
            <a:ext cx="465618" cy="450101"/>
            <a:chOff x="-19394200" y="4084200"/>
            <a:chExt cx="315075" cy="304575"/>
          </a:xfrm>
        </p:grpSpPr>
        <p:sp>
          <p:nvSpPr>
            <p:cNvPr id="9612" name="Google Shape;9612;p88"/>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8"/>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8"/>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8"/>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8"/>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8"/>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88"/>
          <p:cNvGrpSpPr/>
          <p:nvPr/>
        </p:nvGrpSpPr>
        <p:grpSpPr>
          <a:xfrm>
            <a:off x="6294923" y="1689001"/>
            <a:ext cx="400447" cy="450470"/>
            <a:chOff x="-17526750" y="3309200"/>
            <a:chExt cx="270975" cy="304825"/>
          </a:xfrm>
        </p:grpSpPr>
        <p:sp>
          <p:nvSpPr>
            <p:cNvPr id="9619" name="Google Shape;9619;p88"/>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8"/>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8"/>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8"/>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8"/>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88"/>
          <p:cNvGrpSpPr/>
          <p:nvPr/>
        </p:nvGrpSpPr>
        <p:grpSpPr>
          <a:xfrm>
            <a:off x="6271075" y="2244173"/>
            <a:ext cx="448143" cy="448143"/>
            <a:chOff x="-17542500" y="3684100"/>
            <a:chExt cx="303250" cy="303250"/>
          </a:xfrm>
        </p:grpSpPr>
        <p:sp>
          <p:nvSpPr>
            <p:cNvPr id="9625" name="Google Shape;9625;p88"/>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8"/>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8"/>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8"/>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8"/>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8"/>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8"/>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88"/>
          <p:cNvGrpSpPr/>
          <p:nvPr/>
        </p:nvGrpSpPr>
        <p:grpSpPr>
          <a:xfrm>
            <a:off x="6270484" y="2810817"/>
            <a:ext cx="449325" cy="421395"/>
            <a:chOff x="-17542500" y="4068450"/>
            <a:chExt cx="304050" cy="285150"/>
          </a:xfrm>
        </p:grpSpPr>
        <p:sp>
          <p:nvSpPr>
            <p:cNvPr id="9633" name="Google Shape;9633;p88"/>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8"/>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8"/>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8"/>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8"/>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8"/>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9" name="Google Shape;9639;p88"/>
          <p:cNvGrpSpPr/>
          <p:nvPr/>
        </p:nvGrpSpPr>
        <p:grpSpPr>
          <a:xfrm>
            <a:off x="3500906" y="3342211"/>
            <a:ext cx="343404" cy="449325"/>
            <a:chOff x="-15652200" y="3335975"/>
            <a:chExt cx="232375" cy="304050"/>
          </a:xfrm>
        </p:grpSpPr>
        <p:sp>
          <p:nvSpPr>
            <p:cNvPr id="9640" name="Google Shape;9640;p88"/>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8"/>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8"/>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8"/>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8"/>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8"/>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8"/>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8"/>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8"/>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88"/>
          <p:cNvGrpSpPr/>
          <p:nvPr/>
        </p:nvGrpSpPr>
        <p:grpSpPr>
          <a:xfrm>
            <a:off x="1274819" y="2243729"/>
            <a:ext cx="449325" cy="449030"/>
            <a:chOff x="-20945825" y="3692175"/>
            <a:chExt cx="304050" cy="303850"/>
          </a:xfrm>
        </p:grpSpPr>
        <p:sp>
          <p:nvSpPr>
            <p:cNvPr id="9650" name="Google Shape;9650;p88"/>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8"/>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8"/>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8"/>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88"/>
          <p:cNvGrpSpPr/>
          <p:nvPr/>
        </p:nvGrpSpPr>
        <p:grpSpPr>
          <a:xfrm>
            <a:off x="4081644" y="1689848"/>
            <a:ext cx="372516" cy="448771"/>
            <a:chOff x="-18994100" y="3334775"/>
            <a:chExt cx="252075" cy="303675"/>
          </a:xfrm>
        </p:grpSpPr>
        <p:sp>
          <p:nvSpPr>
            <p:cNvPr id="9655" name="Google Shape;9655;p88"/>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8"/>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8"/>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8"/>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88"/>
          <p:cNvGrpSpPr/>
          <p:nvPr/>
        </p:nvGrpSpPr>
        <p:grpSpPr>
          <a:xfrm>
            <a:off x="4096200" y="2244743"/>
            <a:ext cx="343404" cy="446998"/>
            <a:chOff x="-18983850" y="3710075"/>
            <a:chExt cx="232375" cy="302475"/>
          </a:xfrm>
        </p:grpSpPr>
        <p:sp>
          <p:nvSpPr>
            <p:cNvPr id="9660" name="Google Shape;9660;p88"/>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8"/>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8"/>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8"/>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88"/>
          <p:cNvGrpSpPr/>
          <p:nvPr/>
        </p:nvGrpSpPr>
        <p:grpSpPr>
          <a:xfrm>
            <a:off x="1274247" y="1689573"/>
            <a:ext cx="450470" cy="449325"/>
            <a:chOff x="-20946600" y="3317850"/>
            <a:chExt cx="304825" cy="304050"/>
          </a:xfrm>
        </p:grpSpPr>
        <p:sp>
          <p:nvSpPr>
            <p:cNvPr id="9665" name="Google Shape;9665;p88"/>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8"/>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8"/>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88"/>
          <p:cNvGrpSpPr/>
          <p:nvPr/>
        </p:nvGrpSpPr>
        <p:grpSpPr>
          <a:xfrm>
            <a:off x="1300422" y="2797442"/>
            <a:ext cx="398119" cy="448143"/>
            <a:chOff x="-20930075" y="4066100"/>
            <a:chExt cx="269400" cy="303250"/>
          </a:xfrm>
        </p:grpSpPr>
        <p:sp>
          <p:nvSpPr>
            <p:cNvPr id="9669" name="Google Shape;9669;p88"/>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8"/>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88"/>
          <p:cNvGrpSpPr/>
          <p:nvPr/>
        </p:nvGrpSpPr>
        <p:grpSpPr>
          <a:xfrm>
            <a:off x="4042667" y="2797422"/>
            <a:ext cx="450470" cy="448180"/>
            <a:chOff x="-19020075" y="4084200"/>
            <a:chExt cx="304825" cy="303275"/>
          </a:xfrm>
        </p:grpSpPr>
        <p:sp>
          <p:nvSpPr>
            <p:cNvPr id="9672" name="Google Shape;9672;p88"/>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8"/>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8"/>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8"/>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8"/>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8"/>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8"/>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8"/>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8"/>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88"/>
          <p:cNvGrpSpPr/>
          <p:nvPr/>
        </p:nvGrpSpPr>
        <p:grpSpPr>
          <a:xfrm>
            <a:off x="6859931" y="1689001"/>
            <a:ext cx="396937" cy="450470"/>
            <a:chOff x="-17149475" y="3309200"/>
            <a:chExt cx="268600" cy="304825"/>
          </a:xfrm>
        </p:grpSpPr>
        <p:sp>
          <p:nvSpPr>
            <p:cNvPr id="9682" name="Google Shape;9682;p88"/>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8"/>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88"/>
          <p:cNvGrpSpPr/>
          <p:nvPr/>
        </p:nvGrpSpPr>
        <p:grpSpPr>
          <a:xfrm>
            <a:off x="6833737" y="2258120"/>
            <a:ext cx="449325" cy="420249"/>
            <a:chOff x="-17168375" y="3692750"/>
            <a:chExt cx="304050" cy="284375"/>
          </a:xfrm>
        </p:grpSpPr>
        <p:sp>
          <p:nvSpPr>
            <p:cNvPr id="9685" name="Google Shape;9685;p88"/>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8"/>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8"/>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8"/>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8"/>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8"/>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8"/>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88"/>
          <p:cNvGrpSpPr/>
          <p:nvPr/>
        </p:nvGrpSpPr>
        <p:grpSpPr>
          <a:xfrm>
            <a:off x="6830246" y="2796852"/>
            <a:ext cx="456308" cy="449325"/>
            <a:chOff x="-17170750" y="4058800"/>
            <a:chExt cx="308775" cy="304050"/>
          </a:xfrm>
        </p:grpSpPr>
        <p:sp>
          <p:nvSpPr>
            <p:cNvPr id="9693" name="Google Shape;9693;p88"/>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8"/>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8"/>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8"/>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8"/>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8"/>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8"/>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8"/>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8"/>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8"/>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8"/>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8"/>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8"/>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8"/>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8"/>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8"/>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8"/>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88"/>
          <p:cNvGrpSpPr/>
          <p:nvPr/>
        </p:nvGrpSpPr>
        <p:grpSpPr>
          <a:xfrm>
            <a:off x="5692143" y="3343358"/>
            <a:ext cx="450470" cy="446998"/>
            <a:chOff x="-15688425" y="3707725"/>
            <a:chExt cx="304825" cy="302475"/>
          </a:xfrm>
        </p:grpSpPr>
        <p:sp>
          <p:nvSpPr>
            <p:cNvPr id="9711" name="Google Shape;9711;p88"/>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8"/>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8"/>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8"/>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8"/>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8"/>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88"/>
          <p:cNvGrpSpPr/>
          <p:nvPr/>
        </p:nvGrpSpPr>
        <p:grpSpPr>
          <a:xfrm>
            <a:off x="1836300" y="1690441"/>
            <a:ext cx="451653" cy="447589"/>
            <a:chOff x="-20572500" y="3319025"/>
            <a:chExt cx="305625" cy="302875"/>
          </a:xfrm>
        </p:grpSpPr>
        <p:sp>
          <p:nvSpPr>
            <p:cNvPr id="9718" name="Google Shape;9718;p88"/>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8"/>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88"/>
          <p:cNvGrpSpPr/>
          <p:nvPr/>
        </p:nvGrpSpPr>
        <p:grpSpPr>
          <a:xfrm>
            <a:off x="1837463" y="2305410"/>
            <a:ext cx="449325" cy="325670"/>
            <a:chOff x="-20571700" y="3722875"/>
            <a:chExt cx="304050" cy="220375"/>
          </a:xfrm>
        </p:grpSpPr>
        <p:sp>
          <p:nvSpPr>
            <p:cNvPr id="9721" name="Google Shape;9721;p88"/>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8"/>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8"/>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8"/>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8"/>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8"/>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8"/>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88"/>
          <p:cNvGrpSpPr/>
          <p:nvPr/>
        </p:nvGrpSpPr>
        <p:grpSpPr>
          <a:xfrm>
            <a:off x="1836891" y="2796278"/>
            <a:ext cx="450470" cy="450470"/>
            <a:chOff x="-20571700" y="4066875"/>
            <a:chExt cx="304825" cy="304825"/>
          </a:xfrm>
        </p:grpSpPr>
        <p:sp>
          <p:nvSpPr>
            <p:cNvPr id="9729" name="Google Shape;9729;p88"/>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8"/>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8"/>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8"/>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8"/>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8"/>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88"/>
          <p:cNvGrpSpPr/>
          <p:nvPr/>
        </p:nvGrpSpPr>
        <p:grpSpPr>
          <a:xfrm>
            <a:off x="4603593" y="1688259"/>
            <a:ext cx="453980" cy="451948"/>
            <a:chOff x="-18645175" y="3334200"/>
            <a:chExt cx="307200" cy="305825"/>
          </a:xfrm>
        </p:grpSpPr>
        <p:sp>
          <p:nvSpPr>
            <p:cNvPr id="9736" name="Google Shape;9736;p88"/>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8"/>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8"/>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8"/>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8"/>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88"/>
          <p:cNvGrpSpPr/>
          <p:nvPr/>
        </p:nvGrpSpPr>
        <p:grpSpPr>
          <a:xfrm>
            <a:off x="4604184" y="2242989"/>
            <a:ext cx="452798" cy="450507"/>
            <a:chOff x="-18645175" y="3708500"/>
            <a:chExt cx="306400" cy="304850"/>
          </a:xfrm>
        </p:grpSpPr>
        <p:sp>
          <p:nvSpPr>
            <p:cNvPr id="9742" name="Google Shape;9742;p88"/>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8"/>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8"/>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8"/>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8"/>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8"/>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8"/>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88"/>
          <p:cNvGrpSpPr/>
          <p:nvPr/>
        </p:nvGrpSpPr>
        <p:grpSpPr>
          <a:xfrm>
            <a:off x="4601857" y="2795630"/>
            <a:ext cx="457453" cy="451763"/>
            <a:chOff x="-18647525" y="4082625"/>
            <a:chExt cx="309550" cy="305700"/>
          </a:xfrm>
        </p:grpSpPr>
        <p:sp>
          <p:nvSpPr>
            <p:cNvPr id="9750" name="Google Shape;9750;p88"/>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8"/>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8"/>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8"/>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88"/>
          <p:cNvGrpSpPr/>
          <p:nvPr/>
        </p:nvGrpSpPr>
        <p:grpSpPr>
          <a:xfrm>
            <a:off x="7412241" y="1689592"/>
            <a:ext cx="395755" cy="449288"/>
            <a:chOff x="-16775350" y="3309200"/>
            <a:chExt cx="267800" cy="304025"/>
          </a:xfrm>
        </p:grpSpPr>
        <p:sp>
          <p:nvSpPr>
            <p:cNvPr id="9755" name="Google Shape;9755;p88"/>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8"/>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8"/>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88"/>
          <p:cNvGrpSpPr/>
          <p:nvPr/>
        </p:nvGrpSpPr>
        <p:grpSpPr>
          <a:xfrm>
            <a:off x="7412241" y="2241827"/>
            <a:ext cx="395755" cy="452835"/>
            <a:chOff x="-16775350" y="3683300"/>
            <a:chExt cx="267800" cy="306425"/>
          </a:xfrm>
        </p:grpSpPr>
        <p:sp>
          <p:nvSpPr>
            <p:cNvPr id="9759" name="Google Shape;9759;p88"/>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8"/>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8"/>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88"/>
          <p:cNvGrpSpPr/>
          <p:nvPr/>
        </p:nvGrpSpPr>
        <p:grpSpPr>
          <a:xfrm>
            <a:off x="7384292" y="2796870"/>
            <a:ext cx="451653" cy="449288"/>
            <a:chOff x="-16794250" y="4058225"/>
            <a:chExt cx="305625" cy="304025"/>
          </a:xfrm>
        </p:grpSpPr>
        <p:sp>
          <p:nvSpPr>
            <p:cNvPr id="9763" name="Google Shape;9763;p88"/>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8"/>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8"/>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8"/>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8"/>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8"/>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8"/>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8"/>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8"/>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2" name="Google Shape;9772;p88"/>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3" name="Google Shape;9773;p88"/>
          <p:cNvGrpSpPr/>
          <p:nvPr/>
        </p:nvGrpSpPr>
        <p:grpSpPr>
          <a:xfrm>
            <a:off x="2385709" y="1689573"/>
            <a:ext cx="457453" cy="449325"/>
            <a:chOff x="-20199150" y="3317850"/>
            <a:chExt cx="309550" cy="304050"/>
          </a:xfrm>
        </p:grpSpPr>
        <p:sp>
          <p:nvSpPr>
            <p:cNvPr id="9774" name="Google Shape;9774;p88"/>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8"/>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8"/>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8"/>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8"/>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8"/>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8"/>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88"/>
          <p:cNvGrpSpPr/>
          <p:nvPr/>
        </p:nvGrpSpPr>
        <p:grpSpPr>
          <a:xfrm>
            <a:off x="2388036" y="2242861"/>
            <a:ext cx="452798" cy="450766"/>
            <a:chOff x="-20199150" y="3693150"/>
            <a:chExt cx="306400" cy="305025"/>
          </a:xfrm>
        </p:grpSpPr>
        <p:sp>
          <p:nvSpPr>
            <p:cNvPr id="9782" name="Google Shape;9782;p88"/>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8"/>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8"/>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8"/>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8"/>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8"/>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88"/>
          <p:cNvGrpSpPr/>
          <p:nvPr/>
        </p:nvGrpSpPr>
        <p:grpSpPr>
          <a:xfrm>
            <a:off x="2388609" y="2795687"/>
            <a:ext cx="451653" cy="451653"/>
            <a:chOff x="-20197575" y="4066875"/>
            <a:chExt cx="305625" cy="305625"/>
          </a:xfrm>
        </p:grpSpPr>
        <p:sp>
          <p:nvSpPr>
            <p:cNvPr id="9789" name="Google Shape;9789;p88"/>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8"/>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8"/>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8"/>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8"/>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8"/>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8"/>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8"/>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88"/>
          <p:cNvGrpSpPr/>
          <p:nvPr/>
        </p:nvGrpSpPr>
        <p:grpSpPr>
          <a:xfrm>
            <a:off x="5170827" y="1687520"/>
            <a:ext cx="449325" cy="453426"/>
            <a:chOff x="-18271050" y="3333200"/>
            <a:chExt cx="304050" cy="306825"/>
          </a:xfrm>
        </p:grpSpPr>
        <p:sp>
          <p:nvSpPr>
            <p:cNvPr id="9798" name="Google Shape;9798;p88"/>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8"/>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8"/>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8"/>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8"/>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88"/>
          <p:cNvGrpSpPr/>
          <p:nvPr/>
        </p:nvGrpSpPr>
        <p:grpSpPr>
          <a:xfrm>
            <a:off x="5171399" y="2244171"/>
            <a:ext cx="448180" cy="448143"/>
            <a:chOff x="-18270275" y="3710875"/>
            <a:chExt cx="303275" cy="303250"/>
          </a:xfrm>
        </p:grpSpPr>
        <p:sp>
          <p:nvSpPr>
            <p:cNvPr id="9804" name="Google Shape;9804;p88"/>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8"/>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8"/>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8"/>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8"/>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8"/>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88"/>
          <p:cNvGrpSpPr/>
          <p:nvPr/>
        </p:nvGrpSpPr>
        <p:grpSpPr>
          <a:xfrm>
            <a:off x="5224951" y="2797422"/>
            <a:ext cx="341076" cy="448180"/>
            <a:chOff x="-18234025" y="4084200"/>
            <a:chExt cx="230800" cy="303275"/>
          </a:xfrm>
        </p:grpSpPr>
        <p:sp>
          <p:nvSpPr>
            <p:cNvPr id="9811" name="Google Shape;9811;p88"/>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8"/>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8"/>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88"/>
          <p:cNvGrpSpPr/>
          <p:nvPr/>
        </p:nvGrpSpPr>
        <p:grpSpPr>
          <a:xfrm>
            <a:off x="2337506" y="3341641"/>
            <a:ext cx="449325" cy="450470"/>
            <a:chOff x="-16419350" y="3308400"/>
            <a:chExt cx="304050" cy="304825"/>
          </a:xfrm>
        </p:grpSpPr>
        <p:sp>
          <p:nvSpPr>
            <p:cNvPr id="9815" name="Google Shape;9815;p88"/>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8"/>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8"/>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8"/>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8"/>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8"/>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8"/>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88"/>
          <p:cNvGrpSpPr/>
          <p:nvPr/>
        </p:nvGrpSpPr>
        <p:grpSpPr>
          <a:xfrm>
            <a:off x="4609062" y="3340423"/>
            <a:ext cx="395755" cy="452872"/>
            <a:chOff x="-16401225" y="3683275"/>
            <a:chExt cx="267800" cy="306450"/>
          </a:xfrm>
        </p:grpSpPr>
        <p:sp>
          <p:nvSpPr>
            <p:cNvPr id="9823" name="Google Shape;9823;p88"/>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8"/>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8"/>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8"/>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8"/>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8"/>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8"/>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88"/>
          <p:cNvGrpSpPr/>
          <p:nvPr/>
        </p:nvGrpSpPr>
        <p:grpSpPr>
          <a:xfrm>
            <a:off x="7974511" y="2797062"/>
            <a:ext cx="450470" cy="448180"/>
            <a:chOff x="-16419350" y="4058200"/>
            <a:chExt cx="304825" cy="303275"/>
          </a:xfrm>
        </p:grpSpPr>
        <p:sp>
          <p:nvSpPr>
            <p:cNvPr id="9831" name="Google Shape;9831;p88"/>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8"/>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8"/>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8"/>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8"/>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8"/>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8"/>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88"/>
          <p:cNvGrpSpPr/>
          <p:nvPr/>
        </p:nvGrpSpPr>
        <p:grpSpPr>
          <a:xfrm>
            <a:off x="4001398" y="3343080"/>
            <a:ext cx="450507" cy="447589"/>
            <a:chOff x="-15296200" y="3326900"/>
            <a:chExt cx="304850" cy="302875"/>
          </a:xfrm>
        </p:grpSpPr>
        <p:sp>
          <p:nvSpPr>
            <p:cNvPr id="9839" name="Google Shape;9839;p88"/>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8"/>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8"/>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8"/>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8"/>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88"/>
          <p:cNvGrpSpPr/>
          <p:nvPr/>
        </p:nvGrpSpPr>
        <p:grpSpPr>
          <a:xfrm>
            <a:off x="2917051" y="1706881"/>
            <a:ext cx="486566" cy="414708"/>
            <a:chOff x="-19835275" y="3330250"/>
            <a:chExt cx="329250" cy="280625"/>
          </a:xfrm>
        </p:grpSpPr>
        <p:sp>
          <p:nvSpPr>
            <p:cNvPr id="9845" name="Google Shape;9845;p88"/>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8"/>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8"/>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88"/>
          <p:cNvGrpSpPr/>
          <p:nvPr/>
        </p:nvGrpSpPr>
        <p:grpSpPr>
          <a:xfrm>
            <a:off x="2935080" y="2243470"/>
            <a:ext cx="450507" cy="449547"/>
            <a:chOff x="-19822675" y="3692750"/>
            <a:chExt cx="304850" cy="304200"/>
          </a:xfrm>
        </p:grpSpPr>
        <p:sp>
          <p:nvSpPr>
            <p:cNvPr id="9849" name="Google Shape;9849;p88"/>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8"/>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8"/>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8"/>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8"/>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88"/>
          <p:cNvGrpSpPr/>
          <p:nvPr/>
        </p:nvGrpSpPr>
        <p:grpSpPr>
          <a:xfrm>
            <a:off x="2935672" y="2796278"/>
            <a:ext cx="449325" cy="450470"/>
            <a:chOff x="-19822675" y="4066875"/>
            <a:chExt cx="304050" cy="304825"/>
          </a:xfrm>
        </p:grpSpPr>
        <p:sp>
          <p:nvSpPr>
            <p:cNvPr id="9855" name="Google Shape;9855;p88"/>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8"/>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8"/>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8"/>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8"/>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8"/>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88"/>
          <p:cNvGrpSpPr/>
          <p:nvPr/>
        </p:nvGrpSpPr>
        <p:grpSpPr>
          <a:xfrm>
            <a:off x="5744740" y="1689571"/>
            <a:ext cx="399302" cy="449325"/>
            <a:chOff x="-17878825" y="3334400"/>
            <a:chExt cx="270200" cy="304050"/>
          </a:xfrm>
        </p:grpSpPr>
        <p:sp>
          <p:nvSpPr>
            <p:cNvPr id="9862" name="Google Shape;9862;p88"/>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8"/>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8"/>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8"/>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8"/>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8"/>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8"/>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88"/>
          <p:cNvGrpSpPr/>
          <p:nvPr/>
        </p:nvGrpSpPr>
        <p:grpSpPr>
          <a:xfrm>
            <a:off x="5718565" y="2242416"/>
            <a:ext cx="451653" cy="451653"/>
            <a:chOff x="-17896150" y="3709300"/>
            <a:chExt cx="305625" cy="305625"/>
          </a:xfrm>
        </p:grpSpPr>
        <p:sp>
          <p:nvSpPr>
            <p:cNvPr id="9870" name="Google Shape;9870;p88"/>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8"/>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8"/>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8"/>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88"/>
          <p:cNvGrpSpPr/>
          <p:nvPr/>
        </p:nvGrpSpPr>
        <p:grpSpPr>
          <a:xfrm>
            <a:off x="5746495" y="2795686"/>
            <a:ext cx="395792" cy="451653"/>
            <a:chOff x="-17878025" y="4082625"/>
            <a:chExt cx="267825" cy="305625"/>
          </a:xfrm>
        </p:grpSpPr>
        <p:sp>
          <p:nvSpPr>
            <p:cNvPr id="9875" name="Google Shape;9875;p88"/>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8"/>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8"/>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8"/>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8"/>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8"/>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8"/>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88"/>
          <p:cNvGrpSpPr/>
          <p:nvPr/>
        </p:nvGrpSpPr>
        <p:grpSpPr>
          <a:xfrm>
            <a:off x="2890388" y="3355015"/>
            <a:ext cx="450507" cy="423722"/>
            <a:chOff x="-16044450" y="3317850"/>
            <a:chExt cx="304850" cy="286725"/>
          </a:xfrm>
        </p:grpSpPr>
        <p:sp>
          <p:nvSpPr>
            <p:cNvPr id="9883" name="Google Shape;9883;p88"/>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8"/>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8"/>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8"/>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7" name="Google Shape;9887;p88"/>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8" name="Google Shape;9888;p88"/>
          <p:cNvGrpSpPr/>
          <p:nvPr/>
        </p:nvGrpSpPr>
        <p:grpSpPr>
          <a:xfrm>
            <a:off x="8012905" y="2243724"/>
            <a:ext cx="373662" cy="449030"/>
            <a:chOff x="-16018450" y="4058400"/>
            <a:chExt cx="252850" cy="303850"/>
          </a:xfrm>
        </p:grpSpPr>
        <p:sp>
          <p:nvSpPr>
            <p:cNvPr id="9889" name="Google Shape;9889;p88"/>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8"/>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8"/>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8"/>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3" name="Google Shape;9893;p88"/>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98" name="Shape 9898"/>
        <p:cNvGrpSpPr/>
        <p:nvPr/>
      </p:nvGrpSpPr>
      <p:grpSpPr>
        <a:xfrm>
          <a:off x="0" y="0"/>
          <a:ext cx="0" cy="0"/>
          <a:chOff x="0" y="0"/>
          <a:chExt cx="0" cy="0"/>
        </a:xfrm>
      </p:grpSpPr>
      <p:grpSp>
        <p:nvGrpSpPr>
          <p:cNvPr id="9899" name="Google Shape;9899;p89"/>
          <p:cNvGrpSpPr/>
          <p:nvPr/>
        </p:nvGrpSpPr>
        <p:grpSpPr>
          <a:xfrm>
            <a:off x="829817" y="1689241"/>
            <a:ext cx="442337" cy="419623"/>
            <a:chOff x="-6696925" y="3272575"/>
            <a:chExt cx="307200" cy="291425"/>
          </a:xfrm>
        </p:grpSpPr>
        <p:sp>
          <p:nvSpPr>
            <p:cNvPr id="9900" name="Google Shape;9900;p89"/>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9"/>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89"/>
          <p:cNvGrpSpPr/>
          <p:nvPr/>
        </p:nvGrpSpPr>
        <p:grpSpPr>
          <a:xfrm>
            <a:off x="829799" y="2204636"/>
            <a:ext cx="442373" cy="420775"/>
            <a:chOff x="-6690625" y="3631325"/>
            <a:chExt cx="307225" cy="292225"/>
          </a:xfrm>
        </p:grpSpPr>
        <p:sp>
          <p:nvSpPr>
            <p:cNvPr id="9903" name="Google Shape;9903;p89"/>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9"/>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9"/>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9"/>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9"/>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89"/>
          <p:cNvGrpSpPr/>
          <p:nvPr/>
        </p:nvGrpSpPr>
        <p:grpSpPr>
          <a:xfrm>
            <a:off x="851921" y="2756972"/>
            <a:ext cx="421927" cy="419371"/>
            <a:chOff x="-6689825" y="3992050"/>
            <a:chExt cx="293025" cy="291250"/>
          </a:xfrm>
        </p:grpSpPr>
        <p:sp>
          <p:nvSpPr>
            <p:cNvPr id="9909" name="Google Shape;9909;p89"/>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9"/>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9"/>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9"/>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9"/>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9"/>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9"/>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9"/>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9"/>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9"/>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9"/>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9"/>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1" name="Google Shape;9921;p89"/>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2" name="Google Shape;9922;p89"/>
          <p:cNvGrpSpPr/>
          <p:nvPr/>
        </p:nvGrpSpPr>
        <p:grpSpPr>
          <a:xfrm>
            <a:off x="3535232" y="2205192"/>
            <a:ext cx="423043" cy="419659"/>
            <a:chOff x="-4837325" y="3612425"/>
            <a:chExt cx="293800" cy="291450"/>
          </a:xfrm>
        </p:grpSpPr>
        <p:sp>
          <p:nvSpPr>
            <p:cNvPr id="9923" name="Google Shape;9923;p89"/>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9"/>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9"/>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89"/>
          <p:cNvGrpSpPr/>
          <p:nvPr/>
        </p:nvGrpSpPr>
        <p:grpSpPr>
          <a:xfrm>
            <a:off x="3548265" y="2756826"/>
            <a:ext cx="420775" cy="419659"/>
            <a:chOff x="-4837325" y="3971575"/>
            <a:chExt cx="292225" cy="291450"/>
          </a:xfrm>
        </p:grpSpPr>
        <p:sp>
          <p:nvSpPr>
            <p:cNvPr id="9927" name="Google Shape;9927;p89"/>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9"/>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9"/>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9"/>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9"/>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9"/>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89"/>
          <p:cNvGrpSpPr/>
          <p:nvPr/>
        </p:nvGrpSpPr>
        <p:grpSpPr>
          <a:xfrm>
            <a:off x="6240279" y="1714185"/>
            <a:ext cx="430998" cy="369730"/>
            <a:chOff x="-3037625" y="3254850"/>
            <a:chExt cx="299325" cy="256775"/>
          </a:xfrm>
        </p:grpSpPr>
        <p:sp>
          <p:nvSpPr>
            <p:cNvPr id="9934" name="Google Shape;9934;p89"/>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9"/>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9"/>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9"/>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89"/>
          <p:cNvGrpSpPr/>
          <p:nvPr/>
        </p:nvGrpSpPr>
        <p:grpSpPr>
          <a:xfrm>
            <a:off x="6244239" y="2204615"/>
            <a:ext cx="423079" cy="420811"/>
            <a:chOff x="-3031325" y="3597450"/>
            <a:chExt cx="293825" cy="292250"/>
          </a:xfrm>
        </p:grpSpPr>
        <p:sp>
          <p:nvSpPr>
            <p:cNvPr id="9939" name="Google Shape;9939;p89"/>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9"/>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9"/>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9"/>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89"/>
          <p:cNvGrpSpPr/>
          <p:nvPr/>
        </p:nvGrpSpPr>
        <p:grpSpPr>
          <a:xfrm>
            <a:off x="6256714" y="2781214"/>
            <a:ext cx="421927" cy="370882"/>
            <a:chOff x="-3030525" y="3973150"/>
            <a:chExt cx="293025" cy="257575"/>
          </a:xfrm>
        </p:grpSpPr>
        <p:sp>
          <p:nvSpPr>
            <p:cNvPr id="9944" name="Google Shape;9944;p89"/>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9"/>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89"/>
          <p:cNvGrpSpPr/>
          <p:nvPr/>
        </p:nvGrpSpPr>
        <p:grpSpPr>
          <a:xfrm>
            <a:off x="1358307" y="3369426"/>
            <a:ext cx="421927" cy="297195"/>
            <a:chOff x="-1199300" y="3279250"/>
            <a:chExt cx="293025" cy="206400"/>
          </a:xfrm>
        </p:grpSpPr>
        <p:sp>
          <p:nvSpPr>
            <p:cNvPr id="9947" name="Google Shape;9947;p89"/>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9"/>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9"/>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9"/>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89"/>
          <p:cNvGrpSpPr/>
          <p:nvPr/>
        </p:nvGrpSpPr>
        <p:grpSpPr>
          <a:xfrm>
            <a:off x="1365393" y="1688773"/>
            <a:ext cx="444605" cy="420559"/>
            <a:chOff x="-6338550" y="3272950"/>
            <a:chExt cx="308775" cy="292075"/>
          </a:xfrm>
        </p:grpSpPr>
        <p:sp>
          <p:nvSpPr>
            <p:cNvPr id="9952" name="Google Shape;9952;p89"/>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9"/>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9"/>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89"/>
          <p:cNvGrpSpPr/>
          <p:nvPr/>
        </p:nvGrpSpPr>
        <p:grpSpPr>
          <a:xfrm>
            <a:off x="1376732" y="2205194"/>
            <a:ext cx="421927" cy="419659"/>
            <a:chOff x="-6329100" y="3632100"/>
            <a:chExt cx="293025" cy="291450"/>
          </a:xfrm>
        </p:grpSpPr>
        <p:sp>
          <p:nvSpPr>
            <p:cNvPr id="9956" name="Google Shape;9956;p89"/>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9"/>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9"/>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89"/>
          <p:cNvGrpSpPr/>
          <p:nvPr/>
        </p:nvGrpSpPr>
        <p:grpSpPr>
          <a:xfrm>
            <a:off x="1389783" y="2756828"/>
            <a:ext cx="419623" cy="419659"/>
            <a:chOff x="-6329875" y="3992050"/>
            <a:chExt cx="291425" cy="291450"/>
          </a:xfrm>
        </p:grpSpPr>
        <p:sp>
          <p:nvSpPr>
            <p:cNvPr id="9960" name="Google Shape;9960;p89"/>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9"/>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9"/>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9"/>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89"/>
          <p:cNvGrpSpPr/>
          <p:nvPr/>
        </p:nvGrpSpPr>
        <p:grpSpPr>
          <a:xfrm>
            <a:off x="4075920" y="1687530"/>
            <a:ext cx="423079" cy="423043"/>
            <a:chOff x="-4478975" y="3251700"/>
            <a:chExt cx="293825" cy="293800"/>
          </a:xfrm>
        </p:grpSpPr>
        <p:sp>
          <p:nvSpPr>
            <p:cNvPr id="9965" name="Google Shape;9965;p89"/>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9"/>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9"/>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89"/>
          <p:cNvGrpSpPr/>
          <p:nvPr/>
        </p:nvGrpSpPr>
        <p:grpSpPr>
          <a:xfrm>
            <a:off x="4075920" y="2205192"/>
            <a:ext cx="423079" cy="419659"/>
            <a:chOff x="-4475825" y="3612425"/>
            <a:chExt cx="293825" cy="291450"/>
          </a:xfrm>
        </p:grpSpPr>
        <p:sp>
          <p:nvSpPr>
            <p:cNvPr id="9969" name="Google Shape;9969;p89"/>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9"/>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9"/>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89"/>
          <p:cNvGrpSpPr/>
          <p:nvPr/>
        </p:nvGrpSpPr>
        <p:grpSpPr>
          <a:xfrm>
            <a:off x="4084992" y="2756844"/>
            <a:ext cx="428730" cy="419623"/>
            <a:chOff x="-4480550" y="3970800"/>
            <a:chExt cx="297750" cy="291425"/>
          </a:xfrm>
        </p:grpSpPr>
        <p:sp>
          <p:nvSpPr>
            <p:cNvPr id="9973" name="Google Shape;9973;p89"/>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9"/>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89"/>
          <p:cNvGrpSpPr/>
          <p:nvPr/>
        </p:nvGrpSpPr>
        <p:grpSpPr>
          <a:xfrm>
            <a:off x="6788826" y="1689221"/>
            <a:ext cx="415123" cy="419659"/>
            <a:chOff x="-2668225" y="3239075"/>
            <a:chExt cx="288300" cy="291450"/>
          </a:xfrm>
        </p:grpSpPr>
        <p:sp>
          <p:nvSpPr>
            <p:cNvPr id="9976" name="Google Shape;9976;p89"/>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9"/>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9"/>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9"/>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9"/>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89"/>
          <p:cNvGrpSpPr/>
          <p:nvPr/>
        </p:nvGrpSpPr>
        <p:grpSpPr>
          <a:xfrm>
            <a:off x="6785982" y="2205191"/>
            <a:ext cx="420811" cy="419659"/>
            <a:chOff x="-2671375" y="3597450"/>
            <a:chExt cx="292250" cy="291450"/>
          </a:xfrm>
        </p:grpSpPr>
        <p:sp>
          <p:nvSpPr>
            <p:cNvPr id="9982" name="Google Shape;9982;p89"/>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9"/>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89"/>
          <p:cNvGrpSpPr/>
          <p:nvPr/>
        </p:nvGrpSpPr>
        <p:grpSpPr>
          <a:xfrm>
            <a:off x="6796765" y="2755691"/>
            <a:ext cx="423043" cy="421927"/>
            <a:chOff x="-2670575" y="3956600"/>
            <a:chExt cx="293800" cy="293025"/>
          </a:xfrm>
        </p:grpSpPr>
        <p:sp>
          <p:nvSpPr>
            <p:cNvPr id="9985" name="Google Shape;9985;p89"/>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9"/>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9"/>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9"/>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89"/>
          <p:cNvGrpSpPr/>
          <p:nvPr/>
        </p:nvGrpSpPr>
        <p:grpSpPr>
          <a:xfrm>
            <a:off x="3054285" y="3311947"/>
            <a:ext cx="426462" cy="418363"/>
            <a:chOff x="-1183550" y="3586525"/>
            <a:chExt cx="296175" cy="290550"/>
          </a:xfrm>
        </p:grpSpPr>
        <p:sp>
          <p:nvSpPr>
            <p:cNvPr id="9990" name="Google Shape;9990;p89"/>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9"/>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9"/>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9"/>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9"/>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9"/>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9"/>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9"/>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9"/>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89"/>
          <p:cNvGrpSpPr/>
          <p:nvPr/>
        </p:nvGrpSpPr>
        <p:grpSpPr>
          <a:xfrm>
            <a:off x="1917896" y="1689799"/>
            <a:ext cx="420811" cy="418507"/>
            <a:chOff x="-5971525" y="3273750"/>
            <a:chExt cx="292250" cy="290650"/>
          </a:xfrm>
        </p:grpSpPr>
        <p:sp>
          <p:nvSpPr>
            <p:cNvPr id="10000" name="Google Shape;10000;p89"/>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9"/>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89"/>
          <p:cNvGrpSpPr/>
          <p:nvPr/>
        </p:nvGrpSpPr>
        <p:grpSpPr>
          <a:xfrm>
            <a:off x="1912226" y="2203826"/>
            <a:ext cx="432150" cy="422395"/>
            <a:chOff x="-5974675" y="3632100"/>
            <a:chExt cx="300125" cy="293350"/>
          </a:xfrm>
        </p:grpSpPr>
        <p:sp>
          <p:nvSpPr>
            <p:cNvPr id="10003" name="Google Shape;10003;p89"/>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9"/>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9"/>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89"/>
          <p:cNvGrpSpPr/>
          <p:nvPr/>
        </p:nvGrpSpPr>
        <p:grpSpPr>
          <a:xfrm>
            <a:off x="1942267" y="2755694"/>
            <a:ext cx="395865" cy="421927"/>
            <a:chOff x="-5971525" y="3990475"/>
            <a:chExt cx="274925" cy="293025"/>
          </a:xfrm>
        </p:grpSpPr>
        <p:sp>
          <p:nvSpPr>
            <p:cNvPr id="10007" name="Google Shape;10007;p89"/>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9"/>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9"/>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9"/>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89"/>
          <p:cNvGrpSpPr/>
          <p:nvPr/>
        </p:nvGrpSpPr>
        <p:grpSpPr>
          <a:xfrm>
            <a:off x="4615473" y="1689798"/>
            <a:ext cx="420775" cy="418507"/>
            <a:chOff x="-4118225" y="3253275"/>
            <a:chExt cx="292225" cy="290650"/>
          </a:xfrm>
        </p:grpSpPr>
        <p:sp>
          <p:nvSpPr>
            <p:cNvPr id="10012" name="Google Shape;10012;p89"/>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9"/>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89"/>
          <p:cNvGrpSpPr/>
          <p:nvPr/>
        </p:nvGrpSpPr>
        <p:grpSpPr>
          <a:xfrm>
            <a:off x="4665924" y="2204922"/>
            <a:ext cx="319874" cy="420199"/>
            <a:chOff x="-4082800" y="3612425"/>
            <a:chExt cx="222150" cy="291825"/>
          </a:xfrm>
        </p:grpSpPr>
        <p:sp>
          <p:nvSpPr>
            <p:cNvPr id="10015" name="Google Shape;10015;p89"/>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9"/>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9"/>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89"/>
          <p:cNvGrpSpPr/>
          <p:nvPr/>
        </p:nvGrpSpPr>
        <p:grpSpPr>
          <a:xfrm>
            <a:off x="4627372" y="2769876"/>
            <a:ext cx="420775" cy="393561"/>
            <a:chOff x="-4118225" y="3990475"/>
            <a:chExt cx="292225" cy="273325"/>
          </a:xfrm>
        </p:grpSpPr>
        <p:sp>
          <p:nvSpPr>
            <p:cNvPr id="10019" name="Google Shape;10019;p89"/>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9"/>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9"/>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9"/>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89"/>
          <p:cNvGrpSpPr/>
          <p:nvPr/>
        </p:nvGrpSpPr>
        <p:grpSpPr>
          <a:xfrm>
            <a:off x="7338026" y="1688087"/>
            <a:ext cx="394713" cy="421927"/>
            <a:chOff x="-2312225" y="3238300"/>
            <a:chExt cx="274125" cy="293025"/>
          </a:xfrm>
        </p:grpSpPr>
        <p:sp>
          <p:nvSpPr>
            <p:cNvPr id="10024" name="Google Shape;10024;p89"/>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9"/>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89"/>
          <p:cNvGrpSpPr/>
          <p:nvPr/>
        </p:nvGrpSpPr>
        <p:grpSpPr>
          <a:xfrm>
            <a:off x="7335742" y="2756825"/>
            <a:ext cx="423079" cy="419659"/>
            <a:chOff x="-2310650" y="3958175"/>
            <a:chExt cx="293825" cy="291450"/>
          </a:xfrm>
        </p:grpSpPr>
        <p:sp>
          <p:nvSpPr>
            <p:cNvPr id="10027" name="Google Shape;10027;p89"/>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9"/>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89"/>
          <p:cNvGrpSpPr/>
          <p:nvPr/>
        </p:nvGrpSpPr>
        <p:grpSpPr>
          <a:xfrm>
            <a:off x="4702603" y="3308459"/>
            <a:ext cx="424159" cy="419659"/>
            <a:chOff x="-1182750" y="3962900"/>
            <a:chExt cx="294575" cy="291450"/>
          </a:xfrm>
        </p:grpSpPr>
        <p:sp>
          <p:nvSpPr>
            <p:cNvPr id="10030" name="Google Shape;10030;p89"/>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9"/>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9"/>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9"/>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9"/>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9"/>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9"/>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89"/>
          <p:cNvGrpSpPr/>
          <p:nvPr/>
        </p:nvGrpSpPr>
        <p:grpSpPr>
          <a:xfrm>
            <a:off x="2455739" y="1689223"/>
            <a:ext cx="424195" cy="419659"/>
            <a:chOff x="-5611575" y="3272950"/>
            <a:chExt cx="294600" cy="291450"/>
          </a:xfrm>
        </p:grpSpPr>
        <p:sp>
          <p:nvSpPr>
            <p:cNvPr id="10038" name="Google Shape;10038;p89"/>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9"/>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9"/>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9"/>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9"/>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89"/>
          <p:cNvGrpSpPr/>
          <p:nvPr/>
        </p:nvGrpSpPr>
        <p:grpSpPr>
          <a:xfrm>
            <a:off x="2455739" y="2205770"/>
            <a:ext cx="424195" cy="418507"/>
            <a:chOff x="-5613150" y="3632900"/>
            <a:chExt cx="294600" cy="290650"/>
          </a:xfrm>
        </p:grpSpPr>
        <p:sp>
          <p:nvSpPr>
            <p:cNvPr id="10044" name="Google Shape;10044;p89"/>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9"/>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6" name="Google Shape;10046;p89"/>
          <p:cNvGrpSpPr/>
          <p:nvPr/>
        </p:nvGrpSpPr>
        <p:grpSpPr>
          <a:xfrm>
            <a:off x="7324977" y="2153586"/>
            <a:ext cx="420811" cy="522864"/>
            <a:chOff x="-2310650" y="3525775"/>
            <a:chExt cx="292250" cy="363125"/>
          </a:xfrm>
        </p:grpSpPr>
        <p:sp>
          <p:nvSpPr>
            <p:cNvPr id="10047" name="Google Shape;10047;p89"/>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9"/>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9"/>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9"/>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89"/>
          <p:cNvGrpSpPr/>
          <p:nvPr/>
        </p:nvGrpSpPr>
        <p:grpSpPr>
          <a:xfrm>
            <a:off x="2467638" y="2756270"/>
            <a:ext cx="424195" cy="420775"/>
            <a:chOff x="-5613150" y="3991275"/>
            <a:chExt cx="294600" cy="292225"/>
          </a:xfrm>
        </p:grpSpPr>
        <p:sp>
          <p:nvSpPr>
            <p:cNvPr id="10052" name="Google Shape;10052;p89"/>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9"/>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9"/>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9"/>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9"/>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9"/>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9"/>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9"/>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9"/>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89"/>
          <p:cNvGrpSpPr/>
          <p:nvPr/>
        </p:nvGrpSpPr>
        <p:grpSpPr>
          <a:xfrm>
            <a:off x="5139126" y="1689438"/>
            <a:ext cx="434634" cy="419227"/>
            <a:chOff x="-3768700" y="3253275"/>
            <a:chExt cx="301850" cy="291150"/>
          </a:xfrm>
        </p:grpSpPr>
        <p:sp>
          <p:nvSpPr>
            <p:cNvPr id="10062" name="Google Shape;10062;p89"/>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9"/>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9"/>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89"/>
          <p:cNvGrpSpPr/>
          <p:nvPr/>
        </p:nvGrpSpPr>
        <p:grpSpPr>
          <a:xfrm>
            <a:off x="5143209" y="2217090"/>
            <a:ext cx="426462" cy="395865"/>
            <a:chOff x="-3808700" y="3628950"/>
            <a:chExt cx="296175" cy="274925"/>
          </a:xfrm>
        </p:grpSpPr>
        <p:sp>
          <p:nvSpPr>
            <p:cNvPr id="10066" name="Google Shape;10066;p89"/>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9"/>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9"/>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89"/>
          <p:cNvGrpSpPr/>
          <p:nvPr/>
        </p:nvGrpSpPr>
        <p:grpSpPr>
          <a:xfrm>
            <a:off x="5208420" y="2756412"/>
            <a:ext cx="419443" cy="420487"/>
            <a:chOff x="-3771675" y="3971775"/>
            <a:chExt cx="291300" cy="292025"/>
          </a:xfrm>
        </p:grpSpPr>
        <p:sp>
          <p:nvSpPr>
            <p:cNvPr id="10070" name="Google Shape;10070;p89"/>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9"/>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9"/>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9"/>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9"/>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89"/>
          <p:cNvGrpSpPr/>
          <p:nvPr/>
        </p:nvGrpSpPr>
        <p:grpSpPr>
          <a:xfrm>
            <a:off x="7869864" y="1716461"/>
            <a:ext cx="420271" cy="320774"/>
            <a:chOff x="-1951475" y="3273100"/>
            <a:chExt cx="291875" cy="222775"/>
          </a:xfrm>
        </p:grpSpPr>
        <p:sp>
          <p:nvSpPr>
            <p:cNvPr id="10076" name="Google Shape;10076;p89"/>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9"/>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9"/>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89"/>
          <p:cNvGrpSpPr/>
          <p:nvPr/>
        </p:nvGrpSpPr>
        <p:grpSpPr>
          <a:xfrm>
            <a:off x="7867344" y="2205191"/>
            <a:ext cx="425310" cy="419659"/>
            <a:chOff x="-1951475" y="3597450"/>
            <a:chExt cx="295375" cy="291450"/>
          </a:xfrm>
        </p:grpSpPr>
        <p:sp>
          <p:nvSpPr>
            <p:cNvPr id="10080" name="Google Shape;10080;p89"/>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9"/>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9"/>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9"/>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89"/>
          <p:cNvGrpSpPr/>
          <p:nvPr/>
        </p:nvGrpSpPr>
        <p:grpSpPr>
          <a:xfrm>
            <a:off x="7869595" y="2756825"/>
            <a:ext cx="444605" cy="419659"/>
            <a:chOff x="-1960150" y="3956600"/>
            <a:chExt cx="308775" cy="291450"/>
          </a:xfrm>
        </p:grpSpPr>
        <p:sp>
          <p:nvSpPr>
            <p:cNvPr id="10085" name="Google Shape;10085;p89"/>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9"/>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89"/>
          <p:cNvGrpSpPr/>
          <p:nvPr/>
        </p:nvGrpSpPr>
        <p:grpSpPr>
          <a:xfrm>
            <a:off x="1923633" y="3307636"/>
            <a:ext cx="420775" cy="420775"/>
            <a:chOff x="-804700" y="3226500"/>
            <a:chExt cx="292225" cy="292225"/>
          </a:xfrm>
        </p:grpSpPr>
        <p:sp>
          <p:nvSpPr>
            <p:cNvPr id="10088" name="Google Shape;10088;p89"/>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9"/>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9"/>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9"/>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9"/>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9"/>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9"/>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89"/>
          <p:cNvGrpSpPr/>
          <p:nvPr/>
        </p:nvGrpSpPr>
        <p:grpSpPr>
          <a:xfrm>
            <a:off x="3003724" y="1688647"/>
            <a:ext cx="420775" cy="420811"/>
            <a:chOff x="-5251625" y="3272950"/>
            <a:chExt cx="292225" cy="292250"/>
          </a:xfrm>
        </p:grpSpPr>
        <p:sp>
          <p:nvSpPr>
            <p:cNvPr id="10096" name="Google Shape;10096;p89"/>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9"/>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9"/>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89"/>
          <p:cNvGrpSpPr/>
          <p:nvPr/>
        </p:nvGrpSpPr>
        <p:grpSpPr>
          <a:xfrm>
            <a:off x="3000322" y="2204348"/>
            <a:ext cx="427578" cy="421351"/>
            <a:chOff x="-5254775" y="3631325"/>
            <a:chExt cx="296950" cy="292625"/>
          </a:xfrm>
        </p:grpSpPr>
        <p:sp>
          <p:nvSpPr>
            <p:cNvPr id="10100" name="Google Shape;10100;p89"/>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9"/>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9"/>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9"/>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9"/>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9"/>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9"/>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89"/>
          <p:cNvGrpSpPr/>
          <p:nvPr/>
        </p:nvGrpSpPr>
        <p:grpSpPr>
          <a:xfrm>
            <a:off x="3016181" y="2756270"/>
            <a:ext cx="419659" cy="420775"/>
            <a:chOff x="-5251625" y="3991275"/>
            <a:chExt cx="291450" cy="292225"/>
          </a:xfrm>
        </p:grpSpPr>
        <p:sp>
          <p:nvSpPr>
            <p:cNvPr id="10108" name="Google Shape;10108;p89"/>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9"/>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9"/>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9"/>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9"/>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3" name="Google Shape;10113;p89"/>
          <p:cNvGrpSpPr/>
          <p:nvPr/>
        </p:nvGrpSpPr>
        <p:grpSpPr>
          <a:xfrm>
            <a:off x="5756763" y="1689240"/>
            <a:ext cx="319874" cy="419623"/>
            <a:chOff x="-3365275" y="3253275"/>
            <a:chExt cx="222150" cy="291425"/>
          </a:xfrm>
        </p:grpSpPr>
        <p:sp>
          <p:nvSpPr>
            <p:cNvPr id="10114" name="Google Shape;10114;p89"/>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9"/>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89"/>
          <p:cNvGrpSpPr/>
          <p:nvPr/>
        </p:nvGrpSpPr>
        <p:grpSpPr>
          <a:xfrm>
            <a:off x="5730701" y="2204058"/>
            <a:ext cx="371998" cy="421927"/>
            <a:chOff x="-3383375" y="3611625"/>
            <a:chExt cx="258350" cy="293025"/>
          </a:xfrm>
        </p:grpSpPr>
        <p:sp>
          <p:nvSpPr>
            <p:cNvPr id="10117" name="Google Shape;10117;p89"/>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9"/>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89"/>
          <p:cNvGrpSpPr/>
          <p:nvPr/>
        </p:nvGrpSpPr>
        <p:grpSpPr>
          <a:xfrm>
            <a:off x="5793050" y="2756826"/>
            <a:ext cx="271097" cy="419659"/>
            <a:chOff x="-3347950" y="3971575"/>
            <a:chExt cx="188275" cy="291450"/>
          </a:xfrm>
        </p:grpSpPr>
        <p:sp>
          <p:nvSpPr>
            <p:cNvPr id="10120" name="Google Shape;10120;p89"/>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9"/>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9"/>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89"/>
          <p:cNvGrpSpPr/>
          <p:nvPr/>
        </p:nvGrpSpPr>
        <p:grpSpPr>
          <a:xfrm>
            <a:off x="842909" y="3307061"/>
            <a:ext cx="371998" cy="421927"/>
            <a:chOff x="-1575775" y="3238300"/>
            <a:chExt cx="258350" cy="293025"/>
          </a:xfrm>
        </p:grpSpPr>
        <p:sp>
          <p:nvSpPr>
            <p:cNvPr id="10124" name="Google Shape;10124;p89"/>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9"/>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9"/>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9"/>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9"/>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89"/>
          <p:cNvGrpSpPr/>
          <p:nvPr/>
        </p:nvGrpSpPr>
        <p:grpSpPr>
          <a:xfrm>
            <a:off x="2487807" y="3309051"/>
            <a:ext cx="423079" cy="424159"/>
            <a:chOff x="-1591550" y="3597475"/>
            <a:chExt cx="293825" cy="294575"/>
          </a:xfrm>
        </p:grpSpPr>
        <p:sp>
          <p:nvSpPr>
            <p:cNvPr id="10130" name="Google Shape;10130;p89"/>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9"/>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9"/>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89"/>
          <p:cNvGrpSpPr/>
          <p:nvPr/>
        </p:nvGrpSpPr>
        <p:grpSpPr>
          <a:xfrm>
            <a:off x="4137277" y="3318663"/>
            <a:ext cx="421927" cy="399248"/>
            <a:chOff x="-1592325" y="3957400"/>
            <a:chExt cx="293025" cy="277275"/>
          </a:xfrm>
        </p:grpSpPr>
        <p:sp>
          <p:nvSpPr>
            <p:cNvPr id="10134" name="Google Shape;10134;p89"/>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9"/>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9"/>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9"/>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89"/>
          <p:cNvGrpSpPr/>
          <p:nvPr/>
        </p:nvGrpSpPr>
        <p:grpSpPr>
          <a:xfrm>
            <a:off x="3624147" y="3310744"/>
            <a:ext cx="369730" cy="420775"/>
            <a:chOff x="-778700" y="3612425"/>
            <a:chExt cx="256775" cy="292225"/>
          </a:xfrm>
        </p:grpSpPr>
        <p:sp>
          <p:nvSpPr>
            <p:cNvPr id="10139" name="Google Shape;10139;p89"/>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9"/>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9"/>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9"/>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9"/>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9"/>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89"/>
          <p:cNvGrpSpPr/>
          <p:nvPr/>
        </p:nvGrpSpPr>
        <p:grpSpPr>
          <a:xfrm>
            <a:off x="6095649" y="3828305"/>
            <a:ext cx="340731" cy="387641"/>
            <a:chOff x="7728464" y="1561258"/>
            <a:chExt cx="349719" cy="397866"/>
          </a:xfrm>
        </p:grpSpPr>
        <p:sp>
          <p:nvSpPr>
            <p:cNvPr id="10146" name="Google Shape;10146;p89"/>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9"/>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89"/>
          <p:cNvGrpSpPr/>
          <p:nvPr/>
        </p:nvGrpSpPr>
        <p:grpSpPr>
          <a:xfrm>
            <a:off x="4018617" y="3828305"/>
            <a:ext cx="387681" cy="387641"/>
            <a:chOff x="5611350" y="1561258"/>
            <a:chExt cx="397907" cy="397866"/>
          </a:xfrm>
        </p:grpSpPr>
        <p:sp>
          <p:nvSpPr>
            <p:cNvPr id="10149" name="Google Shape;10149;p89"/>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9"/>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9"/>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9"/>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89"/>
          <p:cNvGrpSpPr/>
          <p:nvPr/>
        </p:nvGrpSpPr>
        <p:grpSpPr>
          <a:xfrm>
            <a:off x="4537903" y="3925571"/>
            <a:ext cx="387610" cy="193109"/>
            <a:chOff x="6140660" y="1661097"/>
            <a:chExt cx="397835" cy="198202"/>
          </a:xfrm>
        </p:grpSpPr>
        <p:sp>
          <p:nvSpPr>
            <p:cNvPr id="10154" name="Google Shape;10154;p89"/>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9"/>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9"/>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9"/>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89"/>
          <p:cNvGrpSpPr/>
          <p:nvPr/>
        </p:nvGrpSpPr>
        <p:grpSpPr>
          <a:xfrm>
            <a:off x="5057118" y="3828305"/>
            <a:ext cx="387681" cy="387641"/>
            <a:chOff x="6669907" y="1561258"/>
            <a:chExt cx="397907" cy="397866"/>
          </a:xfrm>
        </p:grpSpPr>
        <p:sp>
          <p:nvSpPr>
            <p:cNvPr id="10159" name="Google Shape;10159;p89"/>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9"/>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9"/>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9"/>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9"/>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89"/>
          <p:cNvGrpSpPr/>
          <p:nvPr/>
        </p:nvGrpSpPr>
        <p:grpSpPr>
          <a:xfrm>
            <a:off x="1942348" y="3885842"/>
            <a:ext cx="387681" cy="272572"/>
            <a:chOff x="3386036" y="1746339"/>
            <a:chExt cx="397907" cy="279762"/>
          </a:xfrm>
        </p:grpSpPr>
        <p:sp>
          <p:nvSpPr>
            <p:cNvPr id="10165" name="Google Shape;10165;p89"/>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9"/>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89"/>
          <p:cNvGrpSpPr/>
          <p:nvPr/>
        </p:nvGrpSpPr>
        <p:grpSpPr>
          <a:xfrm>
            <a:off x="2980045" y="3828288"/>
            <a:ext cx="387681" cy="387681"/>
            <a:chOff x="4417380" y="1687279"/>
            <a:chExt cx="397907" cy="397907"/>
          </a:xfrm>
        </p:grpSpPr>
        <p:sp>
          <p:nvSpPr>
            <p:cNvPr id="10168" name="Google Shape;10168;p89"/>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9"/>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89"/>
          <p:cNvGrpSpPr/>
          <p:nvPr/>
        </p:nvGrpSpPr>
        <p:grpSpPr>
          <a:xfrm>
            <a:off x="7926526" y="3308537"/>
            <a:ext cx="387661" cy="387661"/>
            <a:chOff x="2869999" y="1687279"/>
            <a:chExt cx="397887" cy="397887"/>
          </a:xfrm>
        </p:grpSpPr>
        <p:sp>
          <p:nvSpPr>
            <p:cNvPr id="10171" name="Google Shape;10171;p89"/>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9"/>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89"/>
          <p:cNvGrpSpPr/>
          <p:nvPr/>
        </p:nvGrpSpPr>
        <p:grpSpPr>
          <a:xfrm>
            <a:off x="2461634" y="3828664"/>
            <a:ext cx="386807" cy="386929"/>
            <a:chOff x="3902887" y="1687655"/>
            <a:chExt cx="397010" cy="397135"/>
          </a:xfrm>
        </p:grpSpPr>
        <p:sp>
          <p:nvSpPr>
            <p:cNvPr id="10174" name="Google Shape;10174;p89"/>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9"/>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89"/>
          <p:cNvGrpSpPr/>
          <p:nvPr/>
        </p:nvGrpSpPr>
        <p:grpSpPr>
          <a:xfrm>
            <a:off x="3499331" y="3828344"/>
            <a:ext cx="387681" cy="387681"/>
            <a:chOff x="4933458" y="1687279"/>
            <a:chExt cx="397907" cy="397907"/>
          </a:xfrm>
        </p:grpSpPr>
        <p:sp>
          <p:nvSpPr>
            <p:cNvPr id="10177" name="Google Shape;10177;p89"/>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9"/>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89"/>
          <p:cNvGrpSpPr/>
          <p:nvPr/>
        </p:nvGrpSpPr>
        <p:grpSpPr>
          <a:xfrm>
            <a:off x="5273586" y="3308775"/>
            <a:ext cx="387681" cy="387661"/>
            <a:chOff x="266768" y="1721375"/>
            <a:chExt cx="397907" cy="397887"/>
          </a:xfrm>
        </p:grpSpPr>
        <p:sp>
          <p:nvSpPr>
            <p:cNvPr id="10180" name="Google Shape;10180;p8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89"/>
          <p:cNvGrpSpPr/>
          <p:nvPr/>
        </p:nvGrpSpPr>
        <p:grpSpPr>
          <a:xfrm>
            <a:off x="7395588" y="3308924"/>
            <a:ext cx="387539" cy="386888"/>
            <a:chOff x="2408992" y="1722875"/>
            <a:chExt cx="397761" cy="397093"/>
          </a:xfrm>
        </p:grpSpPr>
        <p:sp>
          <p:nvSpPr>
            <p:cNvPr id="10183" name="Google Shape;10183;p89"/>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9"/>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89"/>
          <p:cNvGrpSpPr/>
          <p:nvPr/>
        </p:nvGrpSpPr>
        <p:grpSpPr>
          <a:xfrm>
            <a:off x="5576404" y="3828305"/>
            <a:ext cx="387641" cy="387641"/>
            <a:chOff x="7199196" y="1561258"/>
            <a:chExt cx="397866" cy="397866"/>
          </a:xfrm>
        </p:grpSpPr>
        <p:sp>
          <p:nvSpPr>
            <p:cNvPr id="10186" name="Google Shape;10186;p89"/>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9"/>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9"/>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89"/>
          <p:cNvGrpSpPr/>
          <p:nvPr/>
        </p:nvGrpSpPr>
        <p:grpSpPr>
          <a:xfrm>
            <a:off x="6332282" y="3308537"/>
            <a:ext cx="387661" cy="387661"/>
            <a:chOff x="1379798" y="1723250"/>
            <a:chExt cx="397887" cy="397887"/>
          </a:xfrm>
        </p:grpSpPr>
        <p:sp>
          <p:nvSpPr>
            <p:cNvPr id="10190" name="Google Shape;10190;p8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89"/>
          <p:cNvGrpSpPr/>
          <p:nvPr/>
        </p:nvGrpSpPr>
        <p:grpSpPr>
          <a:xfrm>
            <a:off x="5801242" y="3308537"/>
            <a:ext cx="387641" cy="387661"/>
            <a:chOff x="864491" y="1723250"/>
            <a:chExt cx="397866" cy="397887"/>
          </a:xfrm>
        </p:grpSpPr>
        <p:sp>
          <p:nvSpPr>
            <p:cNvPr id="10195" name="Google Shape;10195;p8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8" name="Google Shape;10198;p89"/>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9" name="Google Shape;10199;p89"/>
          <p:cNvGrpSpPr/>
          <p:nvPr/>
        </p:nvGrpSpPr>
        <p:grpSpPr>
          <a:xfrm>
            <a:off x="6568070" y="3827060"/>
            <a:ext cx="388966" cy="388966"/>
            <a:chOff x="1190625" y="238125"/>
            <a:chExt cx="5235075" cy="5235075"/>
          </a:xfrm>
        </p:grpSpPr>
        <p:sp>
          <p:nvSpPr>
            <p:cNvPr id="10200" name="Google Shape;10200;p89"/>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9"/>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2" name="Google Shape;10202;p8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06" name="Shape 10206"/>
        <p:cNvGrpSpPr/>
        <p:nvPr/>
      </p:nvGrpSpPr>
      <p:grpSpPr>
        <a:xfrm>
          <a:off x="0" y="0"/>
          <a:ext cx="0" cy="0"/>
          <a:chOff x="0" y="0"/>
          <a:chExt cx="0" cy="0"/>
        </a:xfrm>
      </p:grpSpPr>
      <p:pic>
        <p:nvPicPr>
          <p:cNvPr id="10207" name="Google Shape;10207;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41"/>
          <p:cNvSpPr txBox="1"/>
          <p:nvPr>
            <p:ph type="title"/>
          </p:nvPr>
        </p:nvSpPr>
        <p:spPr>
          <a:xfrm>
            <a:off x="713225"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Essential nutrients</a:t>
            </a:r>
            <a:endParaRPr/>
          </a:p>
        </p:txBody>
      </p:sp>
      <p:sp>
        <p:nvSpPr>
          <p:cNvPr id="913" name="Google Shape;913;p41"/>
          <p:cNvSpPr txBox="1"/>
          <p:nvPr>
            <p:ph idx="1" type="subTitle"/>
          </p:nvPr>
        </p:nvSpPr>
        <p:spPr>
          <a:xfrm>
            <a:off x="713225" y="2993400"/>
            <a:ext cx="5905800" cy="12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914" name="Google Shape;914;p41"/>
          <p:cNvSpPr txBox="1"/>
          <p:nvPr>
            <p:ph idx="2" type="subTitle"/>
          </p:nvPr>
        </p:nvSpPr>
        <p:spPr>
          <a:xfrm>
            <a:off x="713225" y="1603275"/>
            <a:ext cx="5905800" cy="12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a:t>
            </a:r>
            <a:r>
              <a:rPr lang="en"/>
              <a:t>Mercurius</a:t>
            </a:r>
            <a:endParaRPr/>
          </a:p>
        </p:txBody>
      </p:sp>
      <p:sp>
        <p:nvSpPr>
          <p:cNvPr id="915" name="Google Shape;915;p41"/>
          <p:cNvSpPr/>
          <p:nvPr/>
        </p:nvSpPr>
        <p:spPr>
          <a:xfrm>
            <a:off x="7321565" y="136155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16" name="Google Shape;916;p41"/>
          <p:cNvGrpSpPr/>
          <p:nvPr/>
        </p:nvGrpSpPr>
        <p:grpSpPr>
          <a:xfrm flipH="1">
            <a:off x="7321581" y="3391532"/>
            <a:ext cx="1204328" cy="1492076"/>
            <a:chOff x="7786336" y="1422122"/>
            <a:chExt cx="385311" cy="477388"/>
          </a:xfrm>
        </p:grpSpPr>
        <p:sp>
          <p:nvSpPr>
            <p:cNvPr id="917" name="Google Shape;917;p41"/>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18" name="Google Shape;918;p41"/>
            <p:cNvGrpSpPr/>
            <p:nvPr/>
          </p:nvGrpSpPr>
          <p:grpSpPr>
            <a:xfrm>
              <a:off x="7809776" y="1445914"/>
              <a:ext cx="337612" cy="429672"/>
              <a:chOff x="7809776" y="1445914"/>
              <a:chExt cx="337612" cy="429672"/>
            </a:xfrm>
          </p:grpSpPr>
          <p:grpSp>
            <p:nvGrpSpPr>
              <p:cNvPr id="919" name="Google Shape;919;p41"/>
              <p:cNvGrpSpPr/>
              <p:nvPr/>
            </p:nvGrpSpPr>
            <p:grpSpPr>
              <a:xfrm>
                <a:off x="7826864" y="1445914"/>
                <a:ext cx="320524" cy="265580"/>
                <a:chOff x="7826864" y="1445914"/>
                <a:chExt cx="320524" cy="265580"/>
              </a:xfrm>
            </p:grpSpPr>
            <p:grpSp>
              <p:nvGrpSpPr>
                <p:cNvPr id="920" name="Google Shape;920;p41"/>
                <p:cNvGrpSpPr/>
                <p:nvPr/>
              </p:nvGrpSpPr>
              <p:grpSpPr>
                <a:xfrm>
                  <a:off x="7964534" y="1445914"/>
                  <a:ext cx="182854" cy="265580"/>
                  <a:chOff x="7964534" y="1445914"/>
                  <a:chExt cx="182854" cy="265580"/>
                </a:xfrm>
              </p:grpSpPr>
              <p:sp>
                <p:nvSpPr>
                  <p:cNvPr id="921" name="Google Shape;921;p41"/>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2" name="Google Shape;922;p41"/>
                  <p:cNvGrpSpPr/>
                  <p:nvPr/>
                </p:nvGrpSpPr>
                <p:grpSpPr>
                  <a:xfrm>
                    <a:off x="7997160" y="1490402"/>
                    <a:ext cx="150228" cy="131681"/>
                    <a:chOff x="7997160" y="1490402"/>
                    <a:chExt cx="150228" cy="131681"/>
                  </a:xfrm>
                </p:grpSpPr>
                <p:sp>
                  <p:nvSpPr>
                    <p:cNvPr id="923" name="Google Shape;923;p41"/>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41"/>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41"/>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41"/>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27" name="Google Shape;927;p41"/>
                <p:cNvGrpSpPr/>
                <p:nvPr/>
              </p:nvGrpSpPr>
              <p:grpSpPr>
                <a:xfrm>
                  <a:off x="7826864" y="1474645"/>
                  <a:ext cx="163049" cy="236848"/>
                  <a:chOff x="7826864" y="1474645"/>
                  <a:chExt cx="163049" cy="236848"/>
                </a:xfrm>
              </p:grpSpPr>
              <p:sp>
                <p:nvSpPr>
                  <p:cNvPr id="928" name="Google Shape;928;p41"/>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9" name="Google Shape;929;p41"/>
                  <p:cNvGrpSpPr/>
                  <p:nvPr/>
                </p:nvGrpSpPr>
                <p:grpSpPr>
                  <a:xfrm>
                    <a:off x="7826864" y="1514476"/>
                    <a:ext cx="133889" cy="117333"/>
                    <a:chOff x="7826864" y="1514476"/>
                    <a:chExt cx="133889" cy="117333"/>
                  </a:xfrm>
                </p:grpSpPr>
                <p:sp>
                  <p:nvSpPr>
                    <p:cNvPr id="930" name="Google Shape;930;p41"/>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41"/>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41"/>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41"/>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34" name="Google Shape;934;p41"/>
                <p:cNvGrpSpPr/>
                <p:nvPr/>
              </p:nvGrpSpPr>
              <p:grpSpPr>
                <a:xfrm>
                  <a:off x="7920942" y="1550097"/>
                  <a:ext cx="111279" cy="161396"/>
                  <a:chOff x="7920942" y="1550097"/>
                  <a:chExt cx="111279" cy="161396"/>
                </a:xfrm>
              </p:grpSpPr>
              <p:sp>
                <p:nvSpPr>
                  <p:cNvPr id="935" name="Google Shape;935;p41"/>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36" name="Google Shape;936;p41"/>
                  <p:cNvGrpSpPr/>
                  <p:nvPr/>
                </p:nvGrpSpPr>
                <p:grpSpPr>
                  <a:xfrm>
                    <a:off x="7941143" y="1577472"/>
                    <a:ext cx="91078" cy="79855"/>
                    <a:chOff x="7941143" y="1577472"/>
                    <a:chExt cx="91078" cy="79855"/>
                  </a:xfrm>
                </p:grpSpPr>
                <p:sp>
                  <p:nvSpPr>
                    <p:cNvPr id="937" name="Google Shape;937;p41"/>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41"/>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41"/>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41"/>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941" name="Google Shape;941;p41"/>
              <p:cNvGrpSpPr/>
              <p:nvPr/>
            </p:nvGrpSpPr>
            <p:grpSpPr>
              <a:xfrm>
                <a:off x="7809776" y="1694249"/>
                <a:ext cx="306069" cy="181337"/>
                <a:chOff x="7809776" y="1694249"/>
                <a:chExt cx="306069" cy="181337"/>
              </a:xfrm>
            </p:grpSpPr>
            <p:sp>
              <p:nvSpPr>
                <p:cNvPr id="942" name="Google Shape;942;p41"/>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3" name="Google Shape;943;p41"/>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944" name="Google Shape;944;p41"/>
          <p:cNvGrpSpPr/>
          <p:nvPr/>
        </p:nvGrpSpPr>
        <p:grpSpPr>
          <a:xfrm>
            <a:off x="8135939" y="1896346"/>
            <a:ext cx="589664" cy="699213"/>
            <a:chOff x="7570887" y="957519"/>
            <a:chExt cx="197947" cy="234722"/>
          </a:xfrm>
        </p:grpSpPr>
        <p:sp>
          <p:nvSpPr>
            <p:cNvPr id="945" name="Google Shape;945;p41"/>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46" name="Google Shape;946;p41"/>
            <p:cNvGrpSpPr/>
            <p:nvPr/>
          </p:nvGrpSpPr>
          <p:grpSpPr>
            <a:xfrm>
              <a:off x="7590853" y="979012"/>
              <a:ext cx="150287" cy="187029"/>
              <a:chOff x="7590853" y="979012"/>
              <a:chExt cx="150287" cy="187029"/>
            </a:xfrm>
          </p:grpSpPr>
          <p:sp>
            <p:nvSpPr>
              <p:cNvPr id="947" name="Google Shape;947;p41"/>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41"/>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41"/>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50" name="Google Shape;950;p41"/>
              <p:cNvGrpSpPr/>
              <p:nvPr/>
            </p:nvGrpSpPr>
            <p:grpSpPr>
              <a:xfrm>
                <a:off x="7658097" y="1083325"/>
                <a:ext cx="29764" cy="24433"/>
                <a:chOff x="7658097" y="1083325"/>
                <a:chExt cx="29764" cy="24433"/>
              </a:xfrm>
            </p:grpSpPr>
            <p:sp>
              <p:nvSpPr>
                <p:cNvPr id="951" name="Google Shape;951;p41"/>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41"/>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53" name="Google Shape;953;p41"/>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41"/>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42"/>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nutrition and health </a:t>
            </a:r>
            <a:endParaRPr/>
          </a:p>
        </p:txBody>
      </p:sp>
      <p:sp>
        <p:nvSpPr>
          <p:cNvPr id="960" name="Google Shape;960;p42"/>
          <p:cNvSpPr txBox="1"/>
          <p:nvPr>
            <p:ph idx="1" type="subTitle"/>
          </p:nvPr>
        </p:nvSpPr>
        <p:spPr>
          <a:xfrm>
            <a:off x="720000" y="1288400"/>
            <a:ext cx="42948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961" name="Google Shape;961;p42"/>
          <p:cNvGrpSpPr/>
          <p:nvPr/>
        </p:nvGrpSpPr>
        <p:grpSpPr>
          <a:xfrm>
            <a:off x="418389" y="4006534"/>
            <a:ext cx="589664" cy="699213"/>
            <a:chOff x="7570887" y="957519"/>
            <a:chExt cx="197947" cy="234722"/>
          </a:xfrm>
        </p:grpSpPr>
        <p:sp>
          <p:nvSpPr>
            <p:cNvPr id="962" name="Google Shape;962;p42"/>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3" name="Google Shape;963;p42"/>
            <p:cNvGrpSpPr/>
            <p:nvPr/>
          </p:nvGrpSpPr>
          <p:grpSpPr>
            <a:xfrm>
              <a:off x="7590853" y="979012"/>
              <a:ext cx="150287" cy="187029"/>
              <a:chOff x="7590853" y="979012"/>
              <a:chExt cx="150287" cy="187029"/>
            </a:xfrm>
          </p:grpSpPr>
          <p:sp>
            <p:nvSpPr>
              <p:cNvPr id="964" name="Google Shape;964;p42"/>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42"/>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42"/>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7" name="Google Shape;967;p42"/>
              <p:cNvGrpSpPr/>
              <p:nvPr/>
            </p:nvGrpSpPr>
            <p:grpSpPr>
              <a:xfrm>
                <a:off x="7658097" y="1083325"/>
                <a:ext cx="29764" cy="24433"/>
                <a:chOff x="7658097" y="1083325"/>
                <a:chExt cx="29764" cy="24433"/>
              </a:xfrm>
            </p:grpSpPr>
            <p:sp>
              <p:nvSpPr>
                <p:cNvPr id="968" name="Google Shape;968;p42"/>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42"/>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0" name="Google Shape;970;p42"/>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1" name="Google Shape;971;p42"/>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72" name="Google Shape;972;p42"/>
          <p:cNvGrpSpPr/>
          <p:nvPr/>
        </p:nvGrpSpPr>
        <p:grpSpPr>
          <a:xfrm>
            <a:off x="5555900" y="1649502"/>
            <a:ext cx="2944695" cy="2904251"/>
            <a:chOff x="5555900" y="1649502"/>
            <a:chExt cx="2944695" cy="2904251"/>
          </a:xfrm>
        </p:grpSpPr>
        <p:grpSp>
          <p:nvGrpSpPr>
            <p:cNvPr id="973" name="Google Shape;973;p42"/>
            <p:cNvGrpSpPr/>
            <p:nvPr/>
          </p:nvGrpSpPr>
          <p:grpSpPr>
            <a:xfrm rot="-306717">
              <a:off x="5619981" y="3010974"/>
              <a:ext cx="1204340" cy="1492092"/>
              <a:chOff x="7786336" y="1422122"/>
              <a:chExt cx="385311" cy="477388"/>
            </a:xfrm>
          </p:grpSpPr>
          <p:sp>
            <p:nvSpPr>
              <p:cNvPr id="974" name="Google Shape;974;p42"/>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75" name="Google Shape;975;p42"/>
              <p:cNvGrpSpPr/>
              <p:nvPr/>
            </p:nvGrpSpPr>
            <p:grpSpPr>
              <a:xfrm>
                <a:off x="7809776" y="1445914"/>
                <a:ext cx="337612" cy="429672"/>
                <a:chOff x="7809776" y="1445914"/>
                <a:chExt cx="337612" cy="429672"/>
              </a:xfrm>
            </p:grpSpPr>
            <p:grpSp>
              <p:nvGrpSpPr>
                <p:cNvPr id="976" name="Google Shape;976;p42"/>
                <p:cNvGrpSpPr/>
                <p:nvPr/>
              </p:nvGrpSpPr>
              <p:grpSpPr>
                <a:xfrm>
                  <a:off x="7826864" y="1445914"/>
                  <a:ext cx="320524" cy="265580"/>
                  <a:chOff x="7826864" y="1445914"/>
                  <a:chExt cx="320524" cy="265580"/>
                </a:xfrm>
              </p:grpSpPr>
              <p:grpSp>
                <p:nvGrpSpPr>
                  <p:cNvPr id="977" name="Google Shape;977;p42"/>
                  <p:cNvGrpSpPr/>
                  <p:nvPr/>
                </p:nvGrpSpPr>
                <p:grpSpPr>
                  <a:xfrm>
                    <a:off x="7964534" y="1445914"/>
                    <a:ext cx="182854" cy="265580"/>
                    <a:chOff x="7964534" y="1445914"/>
                    <a:chExt cx="182854" cy="265580"/>
                  </a:xfrm>
                </p:grpSpPr>
                <p:sp>
                  <p:nvSpPr>
                    <p:cNvPr id="978" name="Google Shape;978;p42"/>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79" name="Google Shape;979;p42"/>
                    <p:cNvGrpSpPr/>
                    <p:nvPr/>
                  </p:nvGrpSpPr>
                  <p:grpSpPr>
                    <a:xfrm>
                      <a:off x="7997160" y="1490402"/>
                      <a:ext cx="150228" cy="131681"/>
                      <a:chOff x="7997160" y="1490402"/>
                      <a:chExt cx="150228" cy="131681"/>
                    </a:xfrm>
                  </p:grpSpPr>
                  <p:sp>
                    <p:nvSpPr>
                      <p:cNvPr id="980" name="Google Shape;980;p42"/>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1" name="Google Shape;981;p42"/>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42"/>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3" name="Google Shape;983;p42"/>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84" name="Google Shape;984;p42"/>
                  <p:cNvGrpSpPr/>
                  <p:nvPr/>
                </p:nvGrpSpPr>
                <p:grpSpPr>
                  <a:xfrm>
                    <a:off x="7826864" y="1474645"/>
                    <a:ext cx="163049" cy="236848"/>
                    <a:chOff x="7826864" y="1474645"/>
                    <a:chExt cx="163049" cy="236848"/>
                  </a:xfrm>
                </p:grpSpPr>
                <p:sp>
                  <p:nvSpPr>
                    <p:cNvPr id="985" name="Google Shape;985;p42"/>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6" name="Google Shape;986;p42"/>
                    <p:cNvGrpSpPr/>
                    <p:nvPr/>
                  </p:nvGrpSpPr>
                  <p:grpSpPr>
                    <a:xfrm>
                      <a:off x="7826864" y="1514476"/>
                      <a:ext cx="133889" cy="117333"/>
                      <a:chOff x="7826864" y="1514476"/>
                      <a:chExt cx="133889" cy="117333"/>
                    </a:xfrm>
                  </p:grpSpPr>
                  <p:sp>
                    <p:nvSpPr>
                      <p:cNvPr id="987" name="Google Shape;987;p42"/>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8" name="Google Shape;988;p42"/>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9" name="Google Shape;989;p42"/>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42"/>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91" name="Google Shape;991;p42"/>
                  <p:cNvGrpSpPr/>
                  <p:nvPr/>
                </p:nvGrpSpPr>
                <p:grpSpPr>
                  <a:xfrm>
                    <a:off x="7920942" y="1550097"/>
                    <a:ext cx="111279" cy="161396"/>
                    <a:chOff x="7920942" y="1550097"/>
                    <a:chExt cx="111279" cy="161396"/>
                  </a:xfrm>
                </p:grpSpPr>
                <p:sp>
                  <p:nvSpPr>
                    <p:cNvPr id="992" name="Google Shape;992;p42"/>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93" name="Google Shape;993;p42"/>
                    <p:cNvGrpSpPr/>
                    <p:nvPr/>
                  </p:nvGrpSpPr>
                  <p:grpSpPr>
                    <a:xfrm>
                      <a:off x="7941143" y="1577472"/>
                      <a:ext cx="91078" cy="79855"/>
                      <a:chOff x="7941143" y="1577472"/>
                      <a:chExt cx="91078" cy="79855"/>
                    </a:xfrm>
                  </p:grpSpPr>
                  <p:sp>
                    <p:nvSpPr>
                      <p:cNvPr id="994" name="Google Shape;994;p42"/>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42"/>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42"/>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42"/>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998" name="Google Shape;998;p42"/>
                <p:cNvGrpSpPr/>
                <p:nvPr/>
              </p:nvGrpSpPr>
              <p:grpSpPr>
                <a:xfrm>
                  <a:off x="7809776" y="1694249"/>
                  <a:ext cx="306069" cy="181337"/>
                  <a:chOff x="7809776" y="1694249"/>
                  <a:chExt cx="306069" cy="181337"/>
                </a:xfrm>
              </p:grpSpPr>
              <p:sp>
                <p:nvSpPr>
                  <p:cNvPr id="999" name="Google Shape;999;p42"/>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0" name="Google Shape;1000;p42"/>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001" name="Google Shape;1001;p42"/>
            <p:cNvGrpSpPr/>
            <p:nvPr/>
          </p:nvGrpSpPr>
          <p:grpSpPr>
            <a:xfrm>
              <a:off x="6837718" y="1649502"/>
              <a:ext cx="754207" cy="896613"/>
              <a:chOff x="7177165" y="405444"/>
              <a:chExt cx="253183" cy="300988"/>
            </a:xfrm>
          </p:grpSpPr>
          <p:sp>
            <p:nvSpPr>
              <p:cNvPr id="1002" name="Google Shape;1002;p42"/>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03" name="Google Shape;1003;p42"/>
              <p:cNvGrpSpPr/>
              <p:nvPr/>
            </p:nvGrpSpPr>
            <p:grpSpPr>
              <a:xfrm>
                <a:off x="7194890" y="420612"/>
                <a:ext cx="205512" cy="257207"/>
                <a:chOff x="7194890" y="420612"/>
                <a:chExt cx="205512" cy="257207"/>
              </a:xfrm>
            </p:grpSpPr>
            <p:sp>
              <p:nvSpPr>
                <p:cNvPr id="1004" name="Google Shape;1004;p42"/>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42"/>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42"/>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42"/>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42"/>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42"/>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10" name="Google Shape;1010;p42"/>
                <p:cNvGrpSpPr/>
                <p:nvPr/>
              </p:nvGrpSpPr>
              <p:grpSpPr>
                <a:xfrm>
                  <a:off x="7332552" y="511417"/>
                  <a:ext cx="60514" cy="60514"/>
                  <a:chOff x="7332552" y="511417"/>
                  <a:chExt cx="60514" cy="60514"/>
                </a:xfrm>
              </p:grpSpPr>
              <p:sp>
                <p:nvSpPr>
                  <p:cNvPr id="1011" name="Google Shape;1011;p42"/>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42"/>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3" name="Google Shape;1013;p42"/>
                <p:cNvGrpSpPr/>
                <p:nvPr/>
              </p:nvGrpSpPr>
              <p:grpSpPr>
                <a:xfrm>
                  <a:off x="7289918" y="521811"/>
                  <a:ext cx="60527" cy="60527"/>
                  <a:chOff x="7289918" y="521811"/>
                  <a:chExt cx="60527" cy="60527"/>
                </a:xfrm>
              </p:grpSpPr>
              <p:sp>
                <p:nvSpPr>
                  <p:cNvPr id="1014" name="Google Shape;1014;p42"/>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42"/>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6" name="Google Shape;1016;p42"/>
                <p:cNvGrpSpPr/>
                <p:nvPr/>
              </p:nvGrpSpPr>
              <p:grpSpPr>
                <a:xfrm>
                  <a:off x="7228447" y="473745"/>
                  <a:ext cx="60527" cy="60527"/>
                  <a:chOff x="7228447" y="473745"/>
                  <a:chExt cx="60527" cy="60527"/>
                </a:xfrm>
              </p:grpSpPr>
              <p:sp>
                <p:nvSpPr>
                  <p:cNvPr id="1017" name="Google Shape;1017;p42"/>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42"/>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9" name="Google Shape;1019;p42"/>
                <p:cNvGrpSpPr/>
                <p:nvPr/>
              </p:nvGrpSpPr>
              <p:grpSpPr>
                <a:xfrm>
                  <a:off x="7241925" y="524936"/>
                  <a:ext cx="60527" cy="60527"/>
                  <a:chOff x="7241925" y="524936"/>
                  <a:chExt cx="60527" cy="60527"/>
                </a:xfrm>
              </p:grpSpPr>
              <p:sp>
                <p:nvSpPr>
                  <p:cNvPr id="1020" name="Google Shape;1020;p42"/>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42"/>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22" name="Google Shape;1022;p42"/>
                <p:cNvGrpSpPr/>
                <p:nvPr/>
              </p:nvGrpSpPr>
              <p:grpSpPr>
                <a:xfrm>
                  <a:off x="7196496" y="553701"/>
                  <a:ext cx="69912" cy="74130"/>
                  <a:chOff x="7196496" y="553701"/>
                  <a:chExt cx="69912" cy="74130"/>
                </a:xfrm>
              </p:grpSpPr>
              <p:sp>
                <p:nvSpPr>
                  <p:cNvPr id="1023" name="Google Shape;1023;p42"/>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4" name="Google Shape;1024;p42"/>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5" name="Google Shape;1025;p42"/>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26" name="Google Shape;1026;p42"/>
                <p:cNvGrpSpPr/>
                <p:nvPr/>
              </p:nvGrpSpPr>
              <p:grpSpPr>
                <a:xfrm>
                  <a:off x="7238257" y="584624"/>
                  <a:ext cx="60515" cy="60515"/>
                  <a:chOff x="7238257" y="584624"/>
                  <a:chExt cx="60515" cy="60515"/>
                </a:xfrm>
              </p:grpSpPr>
              <p:sp>
                <p:nvSpPr>
                  <p:cNvPr id="1027" name="Google Shape;1027;p42"/>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42"/>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29" name="Google Shape;1029;p42"/>
                <p:cNvGrpSpPr/>
                <p:nvPr/>
              </p:nvGrpSpPr>
              <p:grpSpPr>
                <a:xfrm>
                  <a:off x="7287420" y="577993"/>
                  <a:ext cx="60515" cy="60515"/>
                  <a:chOff x="7287420" y="577993"/>
                  <a:chExt cx="60515" cy="60515"/>
                </a:xfrm>
              </p:grpSpPr>
              <p:sp>
                <p:nvSpPr>
                  <p:cNvPr id="1030" name="Google Shape;1030;p42"/>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1" name="Google Shape;1031;p42"/>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2" name="Google Shape;1032;p42"/>
                <p:cNvGrpSpPr/>
                <p:nvPr/>
              </p:nvGrpSpPr>
              <p:grpSpPr>
                <a:xfrm>
                  <a:off x="7194890" y="617304"/>
                  <a:ext cx="60515" cy="60515"/>
                  <a:chOff x="7194890" y="617304"/>
                  <a:chExt cx="60515" cy="60515"/>
                </a:xfrm>
              </p:grpSpPr>
              <p:sp>
                <p:nvSpPr>
                  <p:cNvPr id="1033" name="Google Shape;1033;p42"/>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4" name="Google Shape;1034;p42"/>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35" name="Google Shape;1035;p42"/>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42"/>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42"/>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38" name="Google Shape;1038;p42"/>
            <p:cNvGrpSpPr/>
            <p:nvPr/>
          </p:nvGrpSpPr>
          <p:grpSpPr>
            <a:xfrm>
              <a:off x="7180609" y="2971385"/>
              <a:ext cx="1319985" cy="1571263"/>
              <a:chOff x="4493925" y="112536"/>
              <a:chExt cx="598389" cy="712300"/>
            </a:xfrm>
          </p:grpSpPr>
          <p:sp>
            <p:nvSpPr>
              <p:cNvPr id="1039" name="Google Shape;1039;p42"/>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0" name="Google Shape;1040;p42"/>
              <p:cNvGrpSpPr/>
              <p:nvPr/>
            </p:nvGrpSpPr>
            <p:grpSpPr>
              <a:xfrm>
                <a:off x="4544228" y="166034"/>
                <a:ext cx="497823" cy="599605"/>
                <a:chOff x="4544228" y="166034"/>
                <a:chExt cx="497823" cy="599605"/>
              </a:xfrm>
            </p:grpSpPr>
            <p:grpSp>
              <p:nvGrpSpPr>
                <p:cNvPr id="1041" name="Google Shape;1041;p42"/>
                <p:cNvGrpSpPr/>
                <p:nvPr/>
              </p:nvGrpSpPr>
              <p:grpSpPr>
                <a:xfrm>
                  <a:off x="4544228" y="269118"/>
                  <a:ext cx="327678" cy="307041"/>
                  <a:chOff x="4544228" y="269118"/>
                  <a:chExt cx="327678" cy="307041"/>
                </a:xfrm>
              </p:grpSpPr>
              <p:sp>
                <p:nvSpPr>
                  <p:cNvPr id="1042" name="Google Shape;1042;p42"/>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3" name="Google Shape;1043;p42"/>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42"/>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5" name="Google Shape;1045;p42"/>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6" name="Google Shape;1046;p42"/>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42"/>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42"/>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42"/>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42"/>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42"/>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42"/>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42"/>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42"/>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42"/>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42"/>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42"/>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42"/>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9" name="Google Shape;1059;p42"/>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60" name="Google Shape;1060;p42"/>
                <p:cNvGrpSpPr/>
                <p:nvPr/>
              </p:nvGrpSpPr>
              <p:grpSpPr>
                <a:xfrm>
                  <a:off x="4708566" y="243858"/>
                  <a:ext cx="175377" cy="316374"/>
                  <a:chOff x="4708566" y="243858"/>
                  <a:chExt cx="175377" cy="316374"/>
                </a:xfrm>
              </p:grpSpPr>
              <p:sp>
                <p:nvSpPr>
                  <p:cNvPr id="1061" name="Google Shape;1061;p42"/>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2" name="Google Shape;1062;p42"/>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3" name="Google Shape;1063;p42"/>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4" name="Google Shape;1064;p42"/>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65" name="Google Shape;1065;p42"/>
                <p:cNvGrpSpPr/>
                <p:nvPr/>
              </p:nvGrpSpPr>
              <p:grpSpPr>
                <a:xfrm>
                  <a:off x="4838842" y="166034"/>
                  <a:ext cx="203209" cy="520204"/>
                  <a:chOff x="4838842" y="166034"/>
                  <a:chExt cx="203209" cy="520204"/>
                </a:xfrm>
              </p:grpSpPr>
              <p:sp>
                <p:nvSpPr>
                  <p:cNvPr id="1066" name="Google Shape;1066;p42"/>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7" name="Google Shape;1067;p42"/>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8" name="Google Shape;1068;p42"/>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9" name="Google Shape;1069;p42"/>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0" name="Google Shape;1070;p42"/>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1" name="Google Shape;1071;p42"/>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2" name="Google Shape;1072;p42"/>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42"/>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74" name="Google Shape;1074;p42"/>
                <p:cNvGrpSpPr/>
                <p:nvPr/>
              </p:nvGrpSpPr>
              <p:grpSpPr>
                <a:xfrm>
                  <a:off x="4570335" y="373653"/>
                  <a:ext cx="215863" cy="271964"/>
                  <a:chOff x="4570335" y="373653"/>
                  <a:chExt cx="215863" cy="271964"/>
                </a:xfrm>
              </p:grpSpPr>
              <p:sp>
                <p:nvSpPr>
                  <p:cNvPr id="1075" name="Google Shape;1075;p42"/>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6" name="Google Shape;1076;p42"/>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7" name="Google Shape;1077;p42"/>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8" name="Google Shape;1078;p42"/>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9" name="Google Shape;1079;p42"/>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80" name="Google Shape;1080;p42"/>
                <p:cNvGrpSpPr/>
                <p:nvPr/>
              </p:nvGrpSpPr>
              <p:grpSpPr>
                <a:xfrm>
                  <a:off x="4711765" y="376367"/>
                  <a:ext cx="148880" cy="180608"/>
                  <a:chOff x="4711765" y="376367"/>
                  <a:chExt cx="148880" cy="180608"/>
                </a:xfrm>
              </p:grpSpPr>
              <p:sp>
                <p:nvSpPr>
                  <p:cNvPr id="1081" name="Google Shape;1081;p42"/>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2" name="Google Shape;1082;p42"/>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3" name="Google Shape;1083;p42"/>
                  <p:cNvGrpSpPr/>
                  <p:nvPr/>
                </p:nvGrpSpPr>
                <p:grpSpPr>
                  <a:xfrm>
                    <a:off x="4770691" y="485236"/>
                    <a:ext cx="31027" cy="21659"/>
                    <a:chOff x="4770691" y="485236"/>
                    <a:chExt cx="31027" cy="21659"/>
                  </a:xfrm>
                </p:grpSpPr>
                <p:sp>
                  <p:nvSpPr>
                    <p:cNvPr id="1084" name="Google Shape;1084;p42"/>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42"/>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86" name="Google Shape;1086;p42"/>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7" name="Google Shape;1087;p42"/>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88" name="Google Shape;1088;p42"/>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42"/>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0" name="Google Shape;1090;p42"/>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sp>
        <p:nvSpPr>
          <p:cNvPr id="1095" name="Google Shape;1095;p43"/>
          <p:cNvSpPr/>
          <p:nvPr/>
        </p:nvSpPr>
        <p:spPr>
          <a:xfrm>
            <a:off x="818300" y="34290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096" name="Google Shape;1096;p43"/>
          <p:cNvSpPr/>
          <p:nvPr/>
        </p:nvSpPr>
        <p:spPr>
          <a:xfrm>
            <a:off x="818300" y="19119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097" name="Google Shape;1097;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r>
              <a:rPr lang="en"/>
              <a:t>alancing macronutrients</a:t>
            </a:r>
            <a:endParaRPr/>
          </a:p>
        </p:txBody>
      </p:sp>
      <p:sp>
        <p:nvSpPr>
          <p:cNvPr id="1098" name="Google Shape;1098;p43"/>
          <p:cNvSpPr txBox="1"/>
          <p:nvPr>
            <p:ph idx="1" type="subTitle"/>
          </p:nvPr>
        </p:nvSpPr>
        <p:spPr>
          <a:xfrm>
            <a:off x="1724900" y="3645350"/>
            <a:ext cx="5363400" cy="7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1099" name="Google Shape;1099;p43"/>
          <p:cNvSpPr txBox="1"/>
          <p:nvPr>
            <p:ph idx="2" type="subTitle"/>
          </p:nvPr>
        </p:nvSpPr>
        <p:spPr>
          <a:xfrm>
            <a:off x="1724900" y="2107275"/>
            <a:ext cx="5363400" cy="7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1100" name="Google Shape;1100;p43"/>
          <p:cNvSpPr txBox="1"/>
          <p:nvPr>
            <p:ph idx="3" type="subTitle"/>
          </p:nvPr>
        </p:nvSpPr>
        <p:spPr>
          <a:xfrm>
            <a:off x="1724900" y="1675375"/>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Optimal nutrient balance</a:t>
            </a:r>
            <a:endParaRPr/>
          </a:p>
        </p:txBody>
      </p:sp>
      <p:sp>
        <p:nvSpPr>
          <p:cNvPr id="1101" name="Google Shape;1101;p43"/>
          <p:cNvSpPr txBox="1"/>
          <p:nvPr>
            <p:ph idx="4" type="subTitle"/>
          </p:nvPr>
        </p:nvSpPr>
        <p:spPr>
          <a:xfrm>
            <a:off x="1724900" y="3213451"/>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Understanding macronutrient ratios</a:t>
            </a:r>
            <a:endParaRPr/>
          </a:p>
        </p:txBody>
      </p:sp>
      <p:grpSp>
        <p:nvGrpSpPr>
          <p:cNvPr id="1102" name="Google Shape;1102;p43"/>
          <p:cNvGrpSpPr/>
          <p:nvPr/>
        </p:nvGrpSpPr>
        <p:grpSpPr>
          <a:xfrm>
            <a:off x="1018499" y="2048483"/>
            <a:ext cx="353802" cy="327739"/>
            <a:chOff x="4266025" y="3609275"/>
            <a:chExt cx="299325" cy="277275"/>
          </a:xfrm>
        </p:grpSpPr>
        <p:sp>
          <p:nvSpPr>
            <p:cNvPr id="1103" name="Google Shape;1103;p4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43"/>
          <p:cNvGrpSpPr/>
          <p:nvPr/>
        </p:nvGrpSpPr>
        <p:grpSpPr>
          <a:xfrm>
            <a:off x="1020833" y="3554871"/>
            <a:ext cx="349133" cy="349163"/>
            <a:chOff x="3497300" y="3955025"/>
            <a:chExt cx="295375" cy="295400"/>
          </a:xfrm>
        </p:grpSpPr>
        <p:sp>
          <p:nvSpPr>
            <p:cNvPr id="1106" name="Google Shape;1106;p4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 name="Google Shape;1109;p43"/>
          <p:cNvSpPr/>
          <p:nvPr/>
        </p:nvSpPr>
        <p:spPr>
          <a:xfrm>
            <a:off x="7737965" y="2870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10" name="Google Shape;1110;p43"/>
          <p:cNvGrpSpPr/>
          <p:nvPr/>
        </p:nvGrpSpPr>
        <p:grpSpPr>
          <a:xfrm>
            <a:off x="7906486" y="1013747"/>
            <a:ext cx="710065" cy="1031750"/>
            <a:chOff x="7929864" y="1803297"/>
            <a:chExt cx="818424" cy="1189064"/>
          </a:xfrm>
        </p:grpSpPr>
        <p:sp>
          <p:nvSpPr>
            <p:cNvPr id="1111" name="Google Shape;1111;p43"/>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1112" name="Google Shape;1112;p43"/>
            <p:cNvGrpSpPr/>
            <p:nvPr/>
          </p:nvGrpSpPr>
          <p:grpSpPr>
            <a:xfrm>
              <a:off x="8034260" y="1943225"/>
              <a:ext cx="610587" cy="909422"/>
              <a:chOff x="8034260" y="1943225"/>
              <a:chExt cx="610587" cy="909422"/>
            </a:xfrm>
          </p:grpSpPr>
          <p:sp>
            <p:nvSpPr>
              <p:cNvPr id="1113" name="Google Shape;1113;p43"/>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1114" name="Google Shape;1114;p43"/>
              <p:cNvGrpSpPr/>
              <p:nvPr/>
            </p:nvGrpSpPr>
            <p:grpSpPr>
              <a:xfrm>
                <a:off x="8105861" y="2060036"/>
                <a:ext cx="462927" cy="775862"/>
                <a:chOff x="8105861" y="2060036"/>
                <a:chExt cx="462927" cy="775862"/>
              </a:xfrm>
            </p:grpSpPr>
            <p:sp>
              <p:nvSpPr>
                <p:cNvPr id="1115" name="Google Shape;1115;p43"/>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116" name="Google Shape;1116;p43"/>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117" name="Google Shape;1117;p43"/>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118" name="Google Shape;1118;p43"/>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119" name="Google Shape;1119;p43"/>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120" name="Google Shape;1120;p43"/>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121" name="Google Shape;1121;p43"/>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122" name="Google Shape;1122;p43"/>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123" name="Google Shape;1123;p43"/>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grpSp>
      </p:grpSp>
      <p:grpSp>
        <p:nvGrpSpPr>
          <p:cNvPr id="1124" name="Google Shape;1124;p43"/>
          <p:cNvGrpSpPr/>
          <p:nvPr/>
        </p:nvGrpSpPr>
        <p:grpSpPr>
          <a:xfrm>
            <a:off x="7284368" y="4098232"/>
            <a:ext cx="754207" cy="896613"/>
            <a:chOff x="7177165" y="405444"/>
            <a:chExt cx="253183" cy="300988"/>
          </a:xfrm>
        </p:grpSpPr>
        <p:sp>
          <p:nvSpPr>
            <p:cNvPr id="1125" name="Google Shape;1125;p43"/>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26" name="Google Shape;1126;p43"/>
            <p:cNvGrpSpPr/>
            <p:nvPr/>
          </p:nvGrpSpPr>
          <p:grpSpPr>
            <a:xfrm>
              <a:off x="7194890" y="420612"/>
              <a:ext cx="205512" cy="257207"/>
              <a:chOff x="7194890" y="420612"/>
              <a:chExt cx="205512" cy="257207"/>
            </a:xfrm>
          </p:grpSpPr>
          <p:sp>
            <p:nvSpPr>
              <p:cNvPr id="1127" name="Google Shape;1127;p43"/>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43"/>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43"/>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43"/>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43"/>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43"/>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33" name="Google Shape;1133;p43"/>
              <p:cNvGrpSpPr/>
              <p:nvPr/>
            </p:nvGrpSpPr>
            <p:grpSpPr>
              <a:xfrm>
                <a:off x="7332552" y="511417"/>
                <a:ext cx="60514" cy="60514"/>
                <a:chOff x="7332552" y="511417"/>
                <a:chExt cx="60514" cy="60514"/>
              </a:xfrm>
            </p:grpSpPr>
            <p:sp>
              <p:nvSpPr>
                <p:cNvPr id="1134" name="Google Shape;1134;p43"/>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5" name="Google Shape;1135;p43"/>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6" name="Google Shape;1136;p43"/>
              <p:cNvGrpSpPr/>
              <p:nvPr/>
            </p:nvGrpSpPr>
            <p:grpSpPr>
              <a:xfrm>
                <a:off x="7289918" y="521811"/>
                <a:ext cx="60527" cy="60527"/>
                <a:chOff x="7289918" y="521811"/>
                <a:chExt cx="60527" cy="60527"/>
              </a:xfrm>
            </p:grpSpPr>
            <p:sp>
              <p:nvSpPr>
                <p:cNvPr id="1137" name="Google Shape;1137;p43"/>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8" name="Google Shape;1138;p43"/>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9" name="Google Shape;1139;p43"/>
              <p:cNvGrpSpPr/>
              <p:nvPr/>
            </p:nvGrpSpPr>
            <p:grpSpPr>
              <a:xfrm>
                <a:off x="7228447" y="473745"/>
                <a:ext cx="60527" cy="60527"/>
                <a:chOff x="7228447" y="473745"/>
                <a:chExt cx="60527" cy="60527"/>
              </a:xfrm>
            </p:grpSpPr>
            <p:sp>
              <p:nvSpPr>
                <p:cNvPr id="1140" name="Google Shape;1140;p43"/>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43"/>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42" name="Google Shape;1142;p43"/>
              <p:cNvGrpSpPr/>
              <p:nvPr/>
            </p:nvGrpSpPr>
            <p:grpSpPr>
              <a:xfrm>
                <a:off x="7241925" y="524936"/>
                <a:ext cx="60527" cy="60527"/>
                <a:chOff x="7241925" y="524936"/>
                <a:chExt cx="60527" cy="60527"/>
              </a:xfrm>
            </p:grpSpPr>
            <p:sp>
              <p:nvSpPr>
                <p:cNvPr id="1143" name="Google Shape;1143;p43"/>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43"/>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45" name="Google Shape;1145;p43"/>
              <p:cNvGrpSpPr/>
              <p:nvPr/>
            </p:nvGrpSpPr>
            <p:grpSpPr>
              <a:xfrm>
                <a:off x="7196496" y="553701"/>
                <a:ext cx="69912" cy="74130"/>
                <a:chOff x="7196496" y="553701"/>
                <a:chExt cx="69912" cy="74130"/>
              </a:xfrm>
            </p:grpSpPr>
            <p:sp>
              <p:nvSpPr>
                <p:cNvPr id="1146" name="Google Shape;1146;p43"/>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43"/>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43"/>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49" name="Google Shape;1149;p43"/>
              <p:cNvGrpSpPr/>
              <p:nvPr/>
            </p:nvGrpSpPr>
            <p:grpSpPr>
              <a:xfrm>
                <a:off x="7238257" y="584624"/>
                <a:ext cx="60515" cy="60515"/>
                <a:chOff x="7238257" y="584624"/>
                <a:chExt cx="60515" cy="60515"/>
              </a:xfrm>
            </p:grpSpPr>
            <p:sp>
              <p:nvSpPr>
                <p:cNvPr id="1150" name="Google Shape;1150;p43"/>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43"/>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52" name="Google Shape;1152;p43"/>
              <p:cNvGrpSpPr/>
              <p:nvPr/>
            </p:nvGrpSpPr>
            <p:grpSpPr>
              <a:xfrm>
                <a:off x="7287420" y="577993"/>
                <a:ext cx="60515" cy="60515"/>
                <a:chOff x="7287420" y="577993"/>
                <a:chExt cx="60515" cy="60515"/>
              </a:xfrm>
            </p:grpSpPr>
            <p:sp>
              <p:nvSpPr>
                <p:cNvPr id="1153" name="Google Shape;1153;p43"/>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43"/>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55" name="Google Shape;1155;p43"/>
              <p:cNvGrpSpPr/>
              <p:nvPr/>
            </p:nvGrpSpPr>
            <p:grpSpPr>
              <a:xfrm>
                <a:off x="7194890" y="617304"/>
                <a:ext cx="60515" cy="60515"/>
                <a:chOff x="7194890" y="617304"/>
                <a:chExt cx="60515" cy="60515"/>
              </a:xfrm>
            </p:grpSpPr>
            <p:sp>
              <p:nvSpPr>
                <p:cNvPr id="1156" name="Google Shape;1156;p43"/>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43"/>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58" name="Google Shape;1158;p43"/>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43"/>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43"/>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44"/>
          <p:cNvSpPr/>
          <p:nvPr/>
        </p:nvSpPr>
        <p:spPr>
          <a:xfrm>
            <a:off x="818300" y="151954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166" name="Google Shape;1166;p44"/>
          <p:cNvSpPr/>
          <p:nvPr/>
        </p:nvSpPr>
        <p:spPr>
          <a:xfrm>
            <a:off x="818300" y="2651215"/>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167" name="Google Shape;1167;p44"/>
          <p:cNvSpPr/>
          <p:nvPr/>
        </p:nvSpPr>
        <p:spPr>
          <a:xfrm>
            <a:off x="818300" y="378289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168" name="Google Shape;1168;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Dietary guidelines</a:t>
            </a:r>
            <a:endParaRPr/>
          </a:p>
        </p:txBody>
      </p:sp>
      <p:sp>
        <p:nvSpPr>
          <p:cNvPr id="1169" name="Google Shape;1169;p44"/>
          <p:cNvSpPr txBox="1"/>
          <p:nvPr>
            <p:ph idx="1" type="subTitle"/>
          </p:nvPr>
        </p:nvSpPr>
        <p:spPr>
          <a:xfrm>
            <a:off x="1724905" y="1715807"/>
            <a:ext cx="6699000" cy="44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of them all</a:t>
            </a:r>
            <a:endParaRPr/>
          </a:p>
        </p:txBody>
      </p:sp>
      <p:sp>
        <p:nvSpPr>
          <p:cNvPr id="1170" name="Google Shape;1170;p44"/>
          <p:cNvSpPr txBox="1"/>
          <p:nvPr>
            <p:ph idx="2" type="subTitle"/>
          </p:nvPr>
        </p:nvSpPr>
        <p:spPr>
          <a:xfrm>
            <a:off x="1724905" y="2861341"/>
            <a:ext cx="6699000" cy="44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171" name="Google Shape;1171;p44"/>
          <p:cNvSpPr txBox="1"/>
          <p:nvPr>
            <p:ph idx="3" type="subTitle"/>
          </p:nvPr>
        </p:nvSpPr>
        <p:spPr>
          <a:xfrm>
            <a:off x="1724905" y="4006875"/>
            <a:ext cx="6699000" cy="44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172" name="Google Shape;1172;p44"/>
          <p:cNvSpPr txBox="1"/>
          <p:nvPr>
            <p:ph idx="4" type="subTitle"/>
          </p:nvPr>
        </p:nvSpPr>
        <p:spPr>
          <a:xfrm>
            <a:off x="1724900" y="1400125"/>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Healthy eating recommendations</a:t>
            </a:r>
            <a:endParaRPr/>
          </a:p>
        </p:txBody>
      </p:sp>
      <p:sp>
        <p:nvSpPr>
          <p:cNvPr id="1173" name="Google Shape;1173;p44"/>
          <p:cNvSpPr txBox="1"/>
          <p:nvPr>
            <p:ph idx="5" type="subTitle"/>
          </p:nvPr>
        </p:nvSpPr>
        <p:spPr>
          <a:xfrm>
            <a:off x="1724900" y="2546048"/>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Balanced diet guidelines</a:t>
            </a:r>
            <a:endParaRPr/>
          </a:p>
        </p:txBody>
      </p:sp>
      <p:sp>
        <p:nvSpPr>
          <p:cNvPr id="1174" name="Google Shape;1174;p44"/>
          <p:cNvSpPr txBox="1"/>
          <p:nvPr>
            <p:ph idx="6" type="subTitle"/>
          </p:nvPr>
        </p:nvSpPr>
        <p:spPr>
          <a:xfrm>
            <a:off x="1724900" y="3691970"/>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Nutrition and health tips</a:t>
            </a:r>
            <a:endParaRPr/>
          </a:p>
        </p:txBody>
      </p:sp>
      <p:grpSp>
        <p:nvGrpSpPr>
          <p:cNvPr id="1175" name="Google Shape;1175;p44"/>
          <p:cNvGrpSpPr/>
          <p:nvPr/>
        </p:nvGrpSpPr>
        <p:grpSpPr>
          <a:xfrm>
            <a:off x="1019452" y="1644050"/>
            <a:ext cx="351910" cy="351880"/>
            <a:chOff x="-25094250" y="3547050"/>
            <a:chExt cx="295400" cy="295375"/>
          </a:xfrm>
        </p:grpSpPr>
        <p:sp>
          <p:nvSpPr>
            <p:cNvPr id="1176" name="Google Shape;1176;p4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44"/>
          <p:cNvGrpSpPr/>
          <p:nvPr/>
        </p:nvGrpSpPr>
        <p:grpSpPr>
          <a:xfrm>
            <a:off x="1047643" y="2782267"/>
            <a:ext cx="295528" cy="338795"/>
            <a:chOff x="3895050" y="3806775"/>
            <a:chExt cx="419725" cy="481175"/>
          </a:xfrm>
        </p:grpSpPr>
        <p:sp>
          <p:nvSpPr>
            <p:cNvPr id="1182" name="Google Shape;1182;p44"/>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3" name="Google Shape;1183;p44"/>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84" name="Google Shape;1184;p44"/>
          <p:cNvSpPr/>
          <p:nvPr/>
        </p:nvSpPr>
        <p:spPr>
          <a:xfrm>
            <a:off x="1025781" y="39335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85" name="Google Shape;1185;p44"/>
          <p:cNvGrpSpPr/>
          <p:nvPr/>
        </p:nvGrpSpPr>
        <p:grpSpPr>
          <a:xfrm>
            <a:off x="7805252" y="3683583"/>
            <a:ext cx="996905" cy="1332933"/>
            <a:chOff x="5842915" y="2452969"/>
            <a:chExt cx="273687" cy="365919"/>
          </a:xfrm>
        </p:grpSpPr>
        <p:sp>
          <p:nvSpPr>
            <p:cNvPr id="1186" name="Google Shape;1186;p44"/>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87" name="Google Shape;1187;p44"/>
            <p:cNvGrpSpPr/>
            <p:nvPr/>
          </p:nvGrpSpPr>
          <p:grpSpPr>
            <a:xfrm>
              <a:off x="5872488" y="2483168"/>
              <a:ext cx="225985" cy="307482"/>
              <a:chOff x="5872488" y="2483168"/>
              <a:chExt cx="225985" cy="307482"/>
            </a:xfrm>
          </p:grpSpPr>
          <p:grpSp>
            <p:nvGrpSpPr>
              <p:cNvPr id="1188" name="Google Shape;1188;p44"/>
              <p:cNvGrpSpPr/>
              <p:nvPr/>
            </p:nvGrpSpPr>
            <p:grpSpPr>
              <a:xfrm>
                <a:off x="5992547" y="2637354"/>
                <a:ext cx="105926" cy="94950"/>
                <a:chOff x="5992547" y="2637354"/>
                <a:chExt cx="105926" cy="94950"/>
              </a:xfrm>
            </p:grpSpPr>
            <p:sp>
              <p:nvSpPr>
                <p:cNvPr id="1189" name="Google Shape;1189;p44"/>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0" name="Google Shape;1190;p44"/>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91" name="Google Shape;1191;p44"/>
              <p:cNvGrpSpPr/>
              <p:nvPr/>
            </p:nvGrpSpPr>
            <p:grpSpPr>
              <a:xfrm>
                <a:off x="5908056" y="2695700"/>
                <a:ext cx="105926" cy="94950"/>
                <a:chOff x="5908056" y="2695700"/>
                <a:chExt cx="105926" cy="94950"/>
              </a:xfrm>
            </p:grpSpPr>
            <p:sp>
              <p:nvSpPr>
                <p:cNvPr id="1192" name="Google Shape;1192;p44"/>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3" name="Google Shape;1193;p44"/>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94" name="Google Shape;1194;p44"/>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5" name="Google Shape;1195;p44"/>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6" name="Google Shape;1196;p44"/>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197" name="Google Shape;1197;p44"/>
          <p:cNvSpPr/>
          <p:nvPr/>
        </p:nvSpPr>
        <p:spPr>
          <a:xfrm>
            <a:off x="7737965" y="10177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utrition and healthy eating habits - Health - 7th grade by Sliesgo">
  <a:themeElements>
    <a:clrScheme name="Simple Light">
      <a:dk1>
        <a:srgbClr val="23013D"/>
      </a:dk1>
      <a:lt1>
        <a:srgbClr val="FBE2D0"/>
      </a:lt1>
      <a:dk2>
        <a:srgbClr val="805DC3"/>
      </a:dk2>
      <a:lt2>
        <a:srgbClr val="95A83D"/>
      </a:lt2>
      <a:accent1>
        <a:srgbClr val="D98642"/>
      </a:accent1>
      <a:accent2>
        <a:srgbClr val="F0C766"/>
      </a:accent2>
      <a:accent3>
        <a:srgbClr val="AC423A"/>
      </a:accent3>
      <a:accent4>
        <a:srgbClr val="CC722E"/>
      </a:accent4>
      <a:accent5>
        <a:srgbClr val="E6AB9E"/>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